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2"/>
  </p:notesMasterIdLst>
  <p:sldIdLst>
    <p:sldId id="279" r:id="rId2"/>
    <p:sldId id="314" r:id="rId3"/>
    <p:sldId id="842" r:id="rId4"/>
    <p:sldId id="315" r:id="rId5"/>
    <p:sldId id="316" r:id="rId6"/>
    <p:sldId id="317" r:id="rId7"/>
    <p:sldId id="843" r:id="rId8"/>
    <p:sldId id="791" r:id="rId9"/>
    <p:sldId id="280" r:id="rId10"/>
    <p:sldId id="281" r:id="rId11"/>
    <p:sldId id="282" r:id="rId12"/>
    <p:sldId id="283" r:id="rId13"/>
    <p:sldId id="284" r:id="rId14"/>
    <p:sldId id="790" r:id="rId15"/>
    <p:sldId id="287" r:id="rId16"/>
    <p:sldId id="288" r:id="rId17"/>
    <p:sldId id="289" r:id="rId18"/>
    <p:sldId id="290" r:id="rId19"/>
    <p:sldId id="294" r:id="rId20"/>
    <p:sldId id="295" r:id="rId21"/>
    <p:sldId id="298" r:id="rId22"/>
    <p:sldId id="293" r:id="rId23"/>
    <p:sldId id="296" r:id="rId24"/>
    <p:sldId id="297" r:id="rId25"/>
    <p:sldId id="800" r:id="rId26"/>
    <p:sldId id="801" r:id="rId27"/>
    <p:sldId id="802" r:id="rId28"/>
    <p:sldId id="794" r:id="rId29"/>
    <p:sldId id="796" r:id="rId30"/>
    <p:sldId id="803" r:id="rId31"/>
    <p:sldId id="804" r:id="rId32"/>
    <p:sldId id="805" r:id="rId33"/>
    <p:sldId id="792" r:id="rId34"/>
    <p:sldId id="793" r:id="rId35"/>
    <p:sldId id="797" r:id="rId36"/>
    <p:sldId id="798" r:id="rId37"/>
    <p:sldId id="841" r:id="rId38"/>
    <p:sldId id="420" r:id="rId39"/>
    <p:sldId id="836" r:id="rId40"/>
    <p:sldId id="837" r:id="rId41"/>
    <p:sldId id="838" r:id="rId42"/>
    <p:sldId id="839" r:id="rId43"/>
    <p:sldId id="840" r:id="rId44"/>
    <p:sldId id="806" r:id="rId45"/>
    <p:sldId id="436" r:id="rId46"/>
    <p:sldId id="437" r:id="rId47"/>
    <p:sldId id="439" r:id="rId48"/>
    <p:sldId id="440" r:id="rId49"/>
    <p:sldId id="441" r:id="rId50"/>
    <p:sldId id="442" r:id="rId51"/>
    <p:sldId id="421" r:id="rId52"/>
    <p:sldId id="443" r:id="rId53"/>
    <p:sldId id="337" r:id="rId54"/>
    <p:sldId id="338" r:id="rId55"/>
    <p:sldId id="345" r:id="rId56"/>
    <p:sldId id="349" r:id="rId57"/>
    <p:sldId id="350" r:id="rId58"/>
    <p:sldId id="351" r:id="rId59"/>
    <p:sldId id="352" r:id="rId60"/>
    <p:sldId id="353" r:id="rId61"/>
    <p:sldId id="354" r:id="rId62"/>
    <p:sldId id="355" r:id="rId63"/>
    <p:sldId id="356" r:id="rId64"/>
    <p:sldId id="357" r:id="rId65"/>
    <p:sldId id="808" r:id="rId66"/>
    <p:sldId id="809" r:id="rId67"/>
    <p:sldId id="810" r:id="rId68"/>
    <p:sldId id="811" r:id="rId69"/>
    <p:sldId id="812" r:id="rId70"/>
    <p:sldId id="813" r:id="rId71"/>
    <p:sldId id="814" r:id="rId72"/>
    <p:sldId id="815" r:id="rId73"/>
    <p:sldId id="816" r:id="rId74"/>
    <p:sldId id="358" r:id="rId75"/>
    <p:sldId id="817" r:id="rId76"/>
    <p:sldId id="359" r:id="rId77"/>
    <p:sldId id="360" r:id="rId78"/>
    <p:sldId id="361" r:id="rId79"/>
    <p:sldId id="362" r:id="rId80"/>
    <p:sldId id="363" r:id="rId81"/>
    <p:sldId id="367" r:id="rId82"/>
    <p:sldId id="368" r:id="rId83"/>
    <p:sldId id="364" r:id="rId84"/>
    <p:sldId id="365" r:id="rId85"/>
    <p:sldId id="818" r:id="rId86"/>
    <p:sldId id="366" r:id="rId87"/>
    <p:sldId id="871" r:id="rId88"/>
    <p:sldId id="872" r:id="rId89"/>
    <p:sldId id="873" r:id="rId90"/>
    <p:sldId id="874" r:id="rId91"/>
    <p:sldId id="875" r:id="rId92"/>
    <p:sldId id="876" r:id="rId93"/>
    <p:sldId id="877" r:id="rId94"/>
    <p:sldId id="878" r:id="rId95"/>
    <p:sldId id="879" r:id="rId96"/>
    <p:sldId id="880" r:id="rId97"/>
    <p:sldId id="341" r:id="rId98"/>
    <p:sldId id="342" r:id="rId99"/>
    <p:sldId id="819" r:id="rId100"/>
    <p:sldId id="820" r:id="rId101"/>
    <p:sldId id="821" r:id="rId102"/>
    <p:sldId id="822" r:id="rId103"/>
    <p:sldId id="823" r:id="rId104"/>
    <p:sldId id="824" r:id="rId105"/>
    <p:sldId id="825" r:id="rId106"/>
    <p:sldId id="826" r:id="rId107"/>
    <p:sldId id="827" r:id="rId108"/>
    <p:sldId id="828" r:id="rId109"/>
    <p:sldId id="340" r:id="rId110"/>
    <p:sldId id="829" r:id="rId111"/>
    <p:sldId id="830" r:id="rId112"/>
    <p:sldId id="831" r:id="rId113"/>
    <p:sldId id="832" r:id="rId114"/>
    <p:sldId id="833" r:id="rId115"/>
    <p:sldId id="834" r:id="rId116"/>
    <p:sldId id="835" r:id="rId117"/>
    <p:sldId id="844" r:id="rId118"/>
    <p:sldId id="845" r:id="rId119"/>
    <p:sldId id="846" r:id="rId120"/>
    <p:sldId id="847" r:id="rId121"/>
    <p:sldId id="848" r:id="rId122"/>
    <p:sldId id="849" r:id="rId123"/>
    <p:sldId id="375" r:id="rId124"/>
    <p:sldId id="850" r:id="rId125"/>
    <p:sldId id="851" r:id="rId126"/>
    <p:sldId id="852" r:id="rId127"/>
    <p:sldId id="853" r:id="rId128"/>
    <p:sldId id="377" r:id="rId129"/>
    <p:sldId id="376" r:id="rId130"/>
    <p:sldId id="854" r:id="rId131"/>
    <p:sldId id="855" r:id="rId132"/>
    <p:sldId id="856" r:id="rId133"/>
    <p:sldId id="857" r:id="rId134"/>
    <p:sldId id="369" r:id="rId135"/>
    <p:sldId id="378" r:id="rId136"/>
    <p:sldId id="370" r:id="rId137"/>
    <p:sldId id="371" r:id="rId138"/>
    <p:sldId id="372" r:id="rId139"/>
    <p:sldId id="373" r:id="rId140"/>
    <p:sldId id="380" r:id="rId141"/>
    <p:sldId id="379" r:id="rId142"/>
    <p:sldId id="858" r:id="rId143"/>
    <p:sldId id="374" r:id="rId144"/>
    <p:sldId id="426" r:id="rId145"/>
    <p:sldId id="883" r:id="rId146"/>
    <p:sldId id="859" r:id="rId147"/>
    <p:sldId id="884" r:id="rId148"/>
    <p:sldId id="860" r:id="rId149"/>
    <p:sldId id="885" r:id="rId150"/>
    <p:sldId id="861" r:id="rId151"/>
    <p:sldId id="886" r:id="rId152"/>
    <p:sldId id="862" r:id="rId153"/>
    <p:sldId id="887" r:id="rId154"/>
    <p:sldId id="863" r:id="rId155"/>
    <p:sldId id="888" r:id="rId156"/>
    <p:sldId id="864" r:id="rId157"/>
    <p:sldId id="889" r:id="rId158"/>
    <p:sldId id="865" r:id="rId159"/>
    <p:sldId id="890" r:id="rId160"/>
    <p:sldId id="866" r:id="rId161"/>
    <p:sldId id="891" r:id="rId162"/>
    <p:sldId id="867" r:id="rId163"/>
    <p:sldId id="427" r:id="rId164"/>
    <p:sldId id="454" r:id="rId165"/>
    <p:sldId id="428" r:id="rId166"/>
    <p:sldId id="455" r:id="rId167"/>
    <p:sldId id="429" r:id="rId168"/>
    <p:sldId id="456" r:id="rId169"/>
    <p:sldId id="430" r:id="rId170"/>
    <p:sldId id="457" r:id="rId171"/>
    <p:sldId id="431" r:id="rId172"/>
    <p:sldId id="458" r:id="rId173"/>
    <p:sldId id="432" r:id="rId174"/>
    <p:sldId id="459" r:id="rId175"/>
    <p:sldId id="433" r:id="rId176"/>
    <p:sldId id="460" r:id="rId177"/>
    <p:sldId id="434" r:id="rId178"/>
    <p:sldId id="461" r:id="rId179"/>
    <p:sldId id="435" r:id="rId180"/>
    <p:sldId id="462" r:id="rId181"/>
  </p:sldIdLst>
  <p:sldSz cx="9144000" cy="6858000" type="screen4x3"/>
  <p:notesSz cx="6797675" cy="98742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3" roundtripDataSignature="AMtx7mjD0/XF6N9LqAtK9Jh9nbAmOXb4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987" autoAdjust="0"/>
  </p:normalViewPr>
  <p:slideViewPr>
    <p:cSldViewPr snapToGrid="0">
      <p:cViewPr varScale="1">
        <p:scale>
          <a:sx n="82" d="100"/>
          <a:sy n="82" d="100"/>
        </p:scale>
        <p:origin x="1498"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9:25:16.345"/>
    </inkml:context>
    <inkml:brush xml:id="br0">
      <inkml:brushProperty name="width" value="0.1" units="cm"/>
      <inkml:brushProperty name="height" value="0.1" units="cm"/>
      <inkml:brushProperty name="color" value="#E71224"/>
    </inkml:brush>
  </inkml:definitions>
  <inkml:trace contextRef="#ctx0" brushRef="#br0">0 1 24575,'12'7'0,"0"0"0,-1 1 0,0 1 0,-1 0 0,0 1 0,14 16 0,6 6 0,-8-8 0,-2 1 0,-1 1 0,-1 1 0,-1 1 0,-1 0 0,-2 1 0,13 35 0,-20-44 6,-2-1 0,0 1 0,-1 1 1,-1-1-1,1 25 0,-6 103-179,-1-61-1056,3-61-5597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4:59:10.446"/>
    </inkml:context>
    <inkml:brush xml:id="br0">
      <inkml:brushProperty name="width" value="0.05" units="cm"/>
      <inkml:brushProperty name="height" value="0.05" units="cm"/>
      <inkml:brushProperty name="color" value="#E71224"/>
    </inkml:brush>
  </inkml:definitions>
  <inkml:trace contextRef="#ctx0" brushRef="#br0">575 978 24575,'-4'-45'0,"-1"1"0,-2-1 0,-2 1 0,-19-57 0,21 80 0,-2 0 0,-14-28 0,-9-17 0,-7-22 0,-89-145 0,118 217 0,0 0 0,-1 1 0,-1 0 0,0 1 0,-1 1 0,-1 0 0,0 0 0,-1 1 0,0 1 0,-1 1 0,0 0 0,-19-8 0,-13-6-1365,5 3-5461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4:59:12.190"/>
    </inkml:context>
    <inkml:brush xml:id="br0">
      <inkml:brushProperty name="width" value="0.05" units="cm"/>
      <inkml:brushProperty name="height" value="0.05" units="cm"/>
      <inkml:brushProperty name="color" value="#E71224"/>
    </inkml:brush>
  </inkml:definitions>
  <inkml:trace contextRef="#ctx0" brushRef="#br0">0 1 24575,'5'5'0,"2"8"0,0 6 0,-2 6 0,-1 9 0,-1 4 0,-2 1 0,-1 4 0,6-4 0,6-5 0,1-7-8191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4:59:13.924"/>
    </inkml:context>
    <inkml:brush xml:id="br0">
      <inkml:brushProperty name="width" value="0.05" units="cm"/>
      <inkml:brushProperty name="height" value="0.05" units="cm"/>
      <inkml:brushProperty name="color" value="#E71224"/>
    </inkml:brush>
  </inkml:definitions>
  <inkml:trace contextRef="#ctx0" brushRef="#br0">0 38 24575,'6'0'0,"6"0"0,12 0 0,3-6 0,1-1 0,2-5 0,-5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4:59:15.491"/>
    </inkml:context>
    <inkml:brush xml:id="br0">
      <inkml:brushProperty name="width" value="0.05" units="cm"/>
      <inkml:brushProperty name="height" value="0.05" units="cm"/>
      <inkml:brushProperty name="color" value="#E71224"/>
    </inkml:brush>
  </inkml:definitions>
  <inkml:trace contextRef="#ctx0" brushRef="#br0">0 25 24575,'0'-6'0,"6"-1"0,6 0 0,2 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4:59:24.436"/>
    </inkml:context>
    <inkml:brush xml:id="br0">
      <inkml:brushProperty name="width" value="0.05" units="cm"/>
      <inkml:brushProperty name="height" value="0.05" units="cm"/>
      <inkml:brushProperty name="color" value="#E71224"/>
    </inkml:brush>
  </inkml:definitions>
  <inkml:trace contextRef="#ctx0" brushRef="#br0">181 77 24575,'0'-6'0,"-5"-1"0,-7 1 0,-2-5 0,-3 0 0,-5 2 0,-4 2 0,-2 3 0,-3-4 0,5 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5:05:10.777"/>
    </inkml:context>
    <inkml:brush xml:id="br0">
      <inkml:brushProperty name="width" value="0.05" units="cm"/>
      <inkml:brushProperty name="height" value="0.05" units="cm"/>
      <inkml:brushProperty name="color" value="#E71224"/>
    </inkml:brush>
  </inkml:definitions>
  <inkml:trace contextRef="#ctx0" brushRef="#br0">557 1 24575,'-1'6'0,"0"-1"0,0 1 0,0 0 0,-1-1 0,-4 11 0,-2 7 0,-6 35 0,-23 73 0,31-115 0,0 0 0,-1-1 0,-1 0 0,-1 0 0,-19 25 0,-13 13 0,17-22 0,-52 52 0,18-25 0,35-33 0,-1-1 0,-2-1 0,-39 27 0,22-24-1365,2 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5:05:12.837"/>
    </inkml:context>
    <inkml:brush xml:id="br0">
      <inkml:brushProperty name="width" value="0.05" units="cm"/>
      <inkml:brushProperty name="height" value="0.05" units="cm"/>
      <inkml:brushProperty name="color" value="#E71224"/>
    </inkml:brush>
  </inkml:definitions>
  <inkml:trace contextRef="#ctx0" brushRef="#br0">0 0 24575,'0'296'0,"0"-290"0,0 0 0,0-1 0,1 1 0,0 0 0,0-1 0,0 1 0,1-1 0,-1 1 0,1-1 0,4 6 0,-4-7 0,0-1 0,1 0 0,0 0 0,-1 0 0,1 0 0,0 0 0,0-1 0,1 0 0,-1 1 0,0-1 0,1 0 0,-1-1 0,1 1 0,0 0 0,5 0 0,2 2-105,1-2 0,-1 1 0,1-2 0,0 0 0,0 0 0,-1-1 0,1 0 0,0-1 0,0 0 0,0-1 0,-1-1 0,17-5 0,-5 0-6721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5:05:19.871"/>
    </inkml:context>
    <inkml:brush xml:id="br0">
      <inkml:brushProperty name="width" value="0.05" units="cm"/>
      <inkml:brushProperty name="height" value="0.05" units="cm"/>
      <inkml:brushProperty name="color" value="#E71224"/>
    </inkml:brush>
  </inkml:definitions>
  <inkml:trace contextRef="#ctx0" brushRef="#br0">0 559 24575,'54'0'0,"-14"1"0,1-1 0,41-8 0,-68 6 0,-1 0 0,0-2 0,0 0 0,-1 0 0,1-1 0,-1 0 0,0-1 0,0-1 0,-1 0 0,13-10 0,-16 11 0,-1 0 0,0 0 0,-1-1 0,0 0 0,0 0 0,0 0 0,-1-1 0,0 0 0,0 0 0,5-13 0,15-32 0,-19 42 0,0-1 0,-1 1 0,0-1 0,0 0 0,-2 0 0,4-19 0,-3 1-227,-2 0-1,-1 0 1,-1 0-1,-2 0 1,-5-32-1,-1 31-6598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5:05:22.101"/>
    </inkml:context>
    <inkml:brush xml:id="br0">
      <inkml:brushProperty name="width" value="0.05" units="cm"/>
      <inkml:brushProperty name="height" value="0.05" units="cm"/>
      <inkml:brushProperty name="color" value="#E71224"/>
    </inkml:brush>
  </inkml:definitions>
  <inkml:trace contextRef="#ctx0" brushRef="#br0">1 159 24575,'3'0'0,"1"-1"0,0 0 0,0 0 0,0 0 0,-1 0 0,1 0 0,0-1 0,-1 0 0,1 0 0,-1 0 0,0 0 0,0 0 0,5-5 0,40-42 0,-31 30 0,-11 12 0,2-1 0,0 0 0,0 0 0,0 1 0,16-11 0,-22 17 0,0 0 0,0 0 0,1 0 0,-1 0 0,0 0 0,0 0 0,1 0 0,-1 1 0,1-1 0,-1 1 0,0 0 0,1 0 0,-1 0 0,1 0 0,-1 0 0,1 0 0,-1 0 0,0 1 0,1 0 0,-1-1 0,0 1 0,1 0 0,-1 0 0,0 0 0,0 0 0,0 1 0,3 1 0,1 2 2,0 1 0,-1 0 0,0 0-1,0 0 1,-1 0 0,0 1 0,0-1 0,0 1-1,5 14 1,1 10-28,8 35 0,0 0-1305,-7-37-5495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5:05:22.81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9:25:18.370"/>
    </inkml:context>
    <inkml:brush xml:id="br0">
      <inkml:brushProperty name="width" value="0.1" units="cm"/>
      <inkml:brushProperty name="height" value="0.1" units="cm"/>
      <inkml:brushProperty name="color" value="#E71224"/>
    </inkml:brush>
  </inkml:definitions>
  <inkml:trace contextRef="#ctx0" brushRef="#br0">794 1 24575,'0'39'0,"-2"1"0,-2-1 0,-1 0 0,-18 65 0,15-84 0,0 0 0,-2 0 0,-21 31 0,6-9 0,-72 106 0,62-101 0,3 3 0,-29 58 0,48-85 0,-1 0 0,-1-1 0,-1 0 0,-1-2 0,-36 34 0,-1 2 0,46-47 0,0-1 0,-1 0 0,0-1 0,0 0 0,0 0 0,-1-1 0,-13 6 0,-1-2 0,0-1 0,-29 7 0,-6 7-1365,33-8-5461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02T16:23:00.46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520 0,'-5'0,"-9"9,-8 7,-4 1,2 6,1 4,0-2,0 2,-1 2,-1-4,-5 6,3 3,1-4,1-3,1 2,-1-3,-1-2,5 4,2 2,-1-1,-2-4,4-3,4 0,5 1,4-5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2T16:23:05.712"/>
    </inkml:context>
    <inkml:brush xml:id="br0">
      <inkml:brushProperty name="width" value="0.1" units="cm"/>
      <inkml:brushProperty name="height" value="0.1" units="cm"/>
    </inkml:brush>
  </inkml:definitions>
  <inkml:trace contextRef="#ctx0" brushRef="#br0">649 1 24575,'0'4'0,"-1"0"0,1 1 0,-1-1 0,-1 0 0,1 0 0,0 0 0,-1 0 0,0 0 0,0 0 0,0 0 0,-1 0 0,-4 5 0,-42 43 0,24-26 0,-6 5 0,-48 39 0,55-52 0,1 2 0,1 0 0,1 2 0,0 0 0,-19 29 0,19-19 0,-2-1 0,-1-1 0,-50 49 0,-53 36-1365,106-95-5461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2T16:23:07.475"/>
    </inkml:context>
    <inkml:brush xml:id="br0">
      <inkml:brushProperty name="width" value="0.1" units="cm"/>
      <inkml:brushProperty name="height" value="0.1" units="cm"/>
    </inkml:brush>
  </inkml:definitions>
  <inkml:trace contextRef="#ctx0" brushRef="#br0">1 1 24575,'0'5'0,"1"1"0,0 0 0,0 0 0,1-1 0,0 1 0,0-1 0,0 1 0,0-1 0,1 0 0,0 0 0,0 0 0,1 0 0,6 7 0,7 7 0,36 29 0,-38-36 0,219 177 0,-74-61 0,-101-77 0,-31-24 0,37 42 0,-38-38 0,41 36 0,-46-50 0,1-1 0,1-1 0,0-1 0,37 15 0,-54-26 0,-1 0-227,0 0-1,-1 0 1,0 1-1,1-1 1,4 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2T16:23:15.656"/>
    </inkml:context>
    <inkml:brush xml:id="br0">
      <inkml:brushProperty name="width" value="0.1" units="cm"/>
      <inkml:brushProperty name="height" value="0.1" units="cm"/>
    </inkml:brush>
  </inkml:definitions>
  <inkml:trace contextRef="#ctx0" brushRef="#br0">0 484 24575,'6'-1'0,"-1"0"0,0 0 0,1 0 0,-1-1 0,0 1 0,0-1 0,6-4 0,18-5 0,-7 5 0,74-23 0,-85 25 0,-1-1 0,1 0 0,-1-1 0,-1 0 0,1 0 0,15-15 0,2-8 0,-1-1 0,30-45 0,-30 38 0,47-51 0,-49 64-682,25-36-1,-31 34-6143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2T16:23:17.236"/>
    </inkml:context>
    <inkml:brush xml:id="br0">
      <inkml:brushProperty name="width" value="0.1" units="cm"/>
      <inkml:brushProperty name="height" value="0.1" units="cm"/>
    </inkml:brush>
  </inkml:definitions>
  <inkml:trace contextRef="#ctx0" brushRef="#br0">1 1 24575,'10'-1'0,"0"1"0,0 1 0,0 0 0,0 0 0,0 1 0,0 0 0,0 1 0,0 0 0,-1 0 0,13 7 0,60 30 0,-38-20 0,0 2 0,-2 2 0,70 52 0,45 48 0,-147-116-35,-1 0 0,-1 1 0,0 1 0,0-1 0,-1 1 0,0 1 0,-1-1 0,0 1 0,5 12-1,1 2-978,1-2-5812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40.216"/>
    </inkml:context>
    <inkml:brush xml:id="br0">
      <inkml:brushProperty name="width" value="0.1" units="cm"/>
      <inkml:brushProperty name="height" value="0.1" units="cm"/>
    </inkml:brush>
  </inkml:definitions>
  <inkml:trace contextRef="#ctx0" brushRef="#br0">312 1 24575,'-2'31'0,"-1"1"0,-2 0 0,-16 55 0,2-11 0,5-23 0,-4 0 0,-1-2 0,-28 52 0,27-59 0,-2 3 0,7-17 0,1 2 0,1-1 0,-10 44 0,17-47-114,1-4-199,-1 0 1,0 0-1,-13 28 0,5-25-6513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41.517"/>
    </inkml:context>
    <inkml:brush xml:id="br0">
      <inkml:brushProperty name="width" value="0.1" units="cm"/>
      <inkml:brushProperty name="height" value="0.1" units="cm"/>
    </inkml:brush>
  </inkml:definitions>
  <inkml:trace contextRef="#ctx0" brushRef="#br0">2 1 24575,'-2'139'0,"5"151"0,-2-286 0,-1 0 0,1 0 0,0 0 0,0 0 0,0 0 0,1 0 0,-1-1 0,1 1 0,0 0 0,0-1 0,0 1 0,1-1 0,-1 0 0,1 0 0,0 0 0,0 0 0,0 0 0,0 0 0,0-1 0,1 0 0,-1 1 0,1-1 0,0-1 0,-1 1 0,1 0 0,0-1 0,0 0 0,0 0 0,5 1 0,13 2 0,0-1 0,0-2 0,1 0 0,26-2 0,-20 0 0,253-2-1365,-253 3-5461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42.760"/>
    </inkml:context>
    <inkml:brush xml:id="br0">
      <inkml:brushProperty name="width" value="0.1" units="cm"/>
      <inkml:brushProperty name="height" value="0.1" units="cm"/>
    </inkml:brush>
  </inkml:definitions>
  <inkml:trace contextRef="#ctx0" brushRef="#br0">287 7 24575,'0'0'0,"-1"-1"0,1 1 0,0-1 0,-1 1 0,1-1 0,0 1 0,-1 0 0,1-1 0,-1 1 0,1-1 0,-1 1 0,1 0 0,-1 0 0,1-1 0,-1 1 0,1 0 0,-1 0 0,0 0 0,1-1 0,-1 1 0,1 0 0,-1 0 0,1 0 0,-1 0 0,0 0 0,1 0 0,-1 0 0,1 0 0,-1 0 0,1 1 0,-1-1 0,0 0 0,1 0 0,-1 1 0,-23 6 0,21-5 0,0 1 0,0 0 0,0 0 0,1 0 0,-1 0 0,1 0 0,0 0 0,0 1 0,0-1 0,-3 7 0,-13 45 0,7-17 0,-14 22 0,11-29 0,2 0 0,1 1 0,-9 43 0,0 21 0,9-52 0,-8 78 0,-7 47 108,16-118-844,-7 82-1,16-105-6089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44.218"/>
    </inkml:context>
    <inkml:brush xml:id="br0">
      <inkml:brushProperty name="width" value="0.1" units="cm"/>
      <inkml:brushProperty name="height" value="0.1" units="cm"/>
    </inkml:brush>
  </inkml:definitions>
  <inkml:trace contextRef="#ctx0" brushRef="#br0">113 34 24575,'-1'18'0,"0"1"0,-7 24 0,-2 15 0,4 31 0,7 139 0,-1-223 0,0 0 0,1 1 0,0-1 0,0 0 0,0 0 0,1 1 0,-1-1 0,1 0 0,0 0 0,1-1 0,-1 1 0,1 0 0,0-1 0,0 0 0,1 1 0,-1-1 0,5 4 0,-2-4 0,0-1 0,-1 1 0,1-1 0,0 0 0,1-1 0,-1 0 0,0 0 0,1 0 0,-1-1 0,1 1 0,-1-2 0,1 1 0,9-1 0,-4 1 0,1-1 0,0-1 0,0 0 0,-1-1 0,1 0 0,-1-1 0,1-1 0,-1 1 0,0-2 0,0 0 0,-1 0 0,1-1 0,-1-1 0,-1 0 0,1 0 0,14-14 0,-15 11 0,0 0 0,0 0 0,-1-2 0,0 1 0,-1-1 0,0 0 0,-1 0 0,0-1 0,-1 0 0,7-24 0,-10 25 0,0 1 0,-1-1 0,0 0 0,-1 0 0,-1 0 0,0 0 0,-1-1 0,0 1 0,0 1 0,-2-1 0,1 0 0,-1 0 0,-6-12 0,3 9 0,0 2 0,-1-1 0,0 1 0,-2 0 0,1 0 0,-1 1 0,-1 0 0,0 0 0,-13-9 0,15 14 0,0 0 0,-1 1 0,0 0 0,0 1 0,0 0 0,-1 1 0,0-1 0,0 2 0,0 0 0,0 0 0,-1 0 0,1 1 0,-18 0 0,-207 8 0,204 0 120,30-6-166,0 0-1,0 0 1,0 0-1,0 1 1,1-1 0,-1 0-1,0 1 1,0-1-1,0 1 1,1-1 0,-1 1-1,0-1 1,1 1-1,-1 0 1,0-1-1,1 1 1,-1 0 0,1-1-1,-1 1 1,1 0-1,-1 0 1,1-1 0,0 1-1,-1 0 1,1 0-1,0 0 1,0 0 0,-1 0-1,1-1 1,0 1-1,0 1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45.542"/>
    </inkml:context>
    <inkml:brush xml:id="br0">
      <inkml:brushProperty name="width" value="0.1" units="cm"/>
      <inkml:brushProperty name="height" value="0.1" units="cm"/>
    </inkml:brush>
  </inkml:definitions>
  <inkml:trace contextRef="#ctx0" brushRef="#br0">113 87 24575,'2'1'0,"-1"-1"0,0 1 0,0-1 0,0 1 0,0-1 0,0 1 0,-1 0 0,1-1 0,0 1 0,0 0 0,0 0 0,0 0 0,-1 0 0,1 0 0,0 0 0,-1 0 0,1 0 0,-1 0 0,1 0 0,-1 0 0,0 0 0,1 0 0,-1 0 0,0 0 0,0 0 0,0 3 0,5 36 0,-4-34 0,2 36 0,-2-15 0,1 0 0,1-1 0,2 1 0,10 33 0,-12-52 0,0 0 0,1 0 0,0 0 0,0-1 0,0 1 0,1-1 0,0 0 0,1-1 0,0 1 0,0-1 0,0 0 0,12 8 0,-13-11 0,0 1 0,1-2 0,-1 1 0,1 0 0,0-1 0,0 0 0,0-1 0,0 1 0,0-1 0,0 0 0,0 0 0,0-1 0,0 0 0,0 0 0,0-1 0,1 1 0,-1-1 0,7-2 0,-3 0 0,-1-1 0,0 0 0,0 0 0,0 0 0,-1-1 0,1-1 0,-1 1 0,0-1 0,-1-1 0,1 0 0,-1 0 0,-1 0 0,1-1 0,-1 1 0,-1-2 0,1 1 0,-1-1 0,-1 1 0,6-16 0,-4 8 0,-1 0 0,-1 0 0,0 0 0,-2-1 0,0 1 0,0-1 0,-2 1 0,0-1 0,0 0 0,-2 1 0,-3-18 0,3 27 0,1 1 0,-1 0 0,0-1 0,0 1 0,-1 0 0,0 0 0,0 0 0,0 0 0,-1 1 0,0-1 0,0 1 0,0 0 0,-1 0 0,-7-6 0,6 6 0,-1 1 0,0 0 0,0 0 0,0 1 0,0 0 0,-1 1 0,0-1 0,1 1 0,-1 1 0,0-1 0,-13 0 0,-63-1 0,-126 10 0,206-6 9,0-1-1,0 0 1,1 1-1,-1 0 1,0 0 0,0 0-1,0 1 1,1-1-1,-1 1 1,1 0-1,-1 0 1,1 0-1,-5 3 1,6-2-96,0-1-1,0 1 1,0 0 0,0-1-1,0 1 1,1 0 0,-1 0-1,1 0 1,0 0-1,0 0 1,0 0 0,0 0-1,1 1 1,-1-1 0,1 0-1,0 5 1,0 13-6739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9:25:21.177"/>
    </inkml:context>
    <inkml:brush xml:id="br0">
      <inkml:brushProperty name="width" value="0.1" units="cm"/>
      <inkml:brushProperty name="height" value="0.1" units="cm"/>
      <inkml:brushProperty name="color" value="#E71224"/>
    </inkml:brush>
  </inkml:definitions>
  <inkml:trace contextRef="#ctx0" brushRef="#br0">273 1 24575,'-3'0'0,"1"0"0,0 1 0,0 0 0,-1 0 0,1-1 0,0 1 0,0 0 0,0 1 0,0-1 0,0 0 0,1 1 0,-1-1 0,0 1 0,0-1 0,1 1 0,-3 2 0,-26 38 0,16-22 0,-3 4 0,1 1 0,1 0 0,1 1 0,1 1 0,1 0 0,2 1 0,1 0 0,-6 30 0,-14 32 0,18-58 0,0 0 0,-6 42 0,15-65 0,1 1 0,1-1 0,-1 1 0,1-1 0,1 0 0,0 1 0,0-1 0,1 0 0,0 1 0,0-1 0,1 0 0,7 14 0,-7-18 0,0 1 0,1-1 0,-1 1 0,1-1 0,1 0 0,-1-1 0,1 1 0,-1-1 0,1 0 0,1 0 0,-1 0 0,0-1 0,12 6 0,-8-6 0,0 1 0,1-2 0,-1 1 0,1-1 0,0-1 0,-1 0 0,1 0 0,15-1 0,-8-1 0,-1-1 0,0-1 0,1 0 0,-1-2 0,-1 1 0,1-2 0,-1 0 0,0-1 0,0 0 0,23-16 0,-26 14 0,1-1 0,-2-1 0,0 0 0,0 0 0,-1-1 0,0 0 0,-1-1 0,0 0 0,-1 0 0,-1-1 0,0 0 0,-1-1 0,0 1 0,-1-1 0,-1 0 0,-1-1 0,0 1 0,0 0 0,-1-30 0,-2 11 0,-2 1 0,-8-44 0,7 60 0,-2-1 0,0 1 0,-1 0 0,0 1 0,-2-1 0,-8-15 0,6 15-103,3 5 142,0-1 1,-1 1-1,0 1 0,-1-1 1,-17-16-1,24 26-84,0 0-1,-1 1 1,1-1 0,-1 0-1,0 1 1,0-1-1,1 1 1,-1 0 0,0 0-1,0 0 1,0 0-1,0 1 1,0-1 0,0 1-1,0 0 1,0 0-1,0 0 1,-1 0 0,1 0-1,0 1 1,0-1-1,0 1 1,0 0 0,0 0-1,1 0 1,-1 0-1,0 0 1,0 1 0,1 0-1,-1-1 1,1 1-1,-4 2 1,-14 14-6781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47.330"/>
    </inkml:context>
    <inkml:brush xml:id="br0">
      <inkml:brushProperty name="width" value="0.1" units="cm"/>
      <inkml:brushProperty name="height" value="0.1" units="cm"/>
    </inkml:brush>
  </inkml:definitions>
  <inkml:trace contextRef="#ctx0" brushRef="#br0">31 82 24575,'0'304'0,"-1"-299"0,1 1 0,1-1 0,-1 1 0,1-1 0,0 1 0,0-1 0,0 0 0,1 0 0,0 1 0,0-1 0,0 0 0,1 0 0,0-1 0,4 7 0,-3-7 0,-1-1 0,0 0 0,1-1 0,0 1 0,0-1 0,-1 1 0,1-1 0,1 0 0,-1-1 0,0 1 0,0-1 0,1 1 0,-1-1 0,1-1 0,-1 1 0,1-1 0,-1 1 0,6-2 0,-3 1 0,-1-1 0,1 0 0,-1-1 0,1 1 0,-1-1 0,0-1 0,0 1 0,0-1 0,11-6 0,-4 1 0,0-1 0,-1-1 0,13-12 0,-20 16 0,0 0 0,0-1 0,-1 1 0,0-1 0,0 0 0,-1 0 0,1-1 0,-2 1 0,1-1 0,-1 1 0,0-1 0,-1 0 0,0 0 0,1-12 0,-1-13 0,-2-1 0,-5-34 0,6 62 0,-1-1 0,-1-1 0,1 0 0,-1 1 0,-1-1 0,1 1 0,-1 0 0,-1 0 0,1 0 0,-1 0 0,-1 0 0,1 1 0,-1 0 0,0 0 0,0 0 0,-1 0 0,0 1 0,0 0 0,-12-8 0,10 8 0,0 1 0,-1-1 0,0 2 0,1-1 0,-1 1 0,-1 0 0,1 1 0,0 0 0,0 1 0,-1 0 0,1 0 0,-1 1 0,1 0 0,-1 0 0,-11 3 0,17-2-47,0 0 0,1 0 0,-1 0 0,1 0 0,-1 1 0,1 0 0,-1-1 0,1 1 0,0 0-1,0 1 1,0-1 0,0 1 0,0-1 0,1 1 0,-1 0 0,1 0 0,0 0 0,0 0 0,0 0 0,0 0 0,0 1 0,0-1-1,1 1 1,0-1 0,0 1 0,0 0 0,0-1 0,0 6 0,-1 28-6779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49.614"/>
    </inkml:context>
    <inkml:brush xml:id="br0">
      <inkml:brushProperty name="width" value="0.1" units="cm"/>
      <inkml:brushProperty name="height" value="0.1" units="cm"/>
    </inkml:brush>
  </inkml:definitions>
  <inkml:trace contextRef="#ctx0" brushRef="#br0">0 1 24575,'0'988'-1365,"0"-953"-5461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51.295"/>
    </inkml:context>
    <inkml:brush xml:id="br0">
      <inkml:brushProperty name="width" value="0.1" units="cm"/>
      <inkml:brushProperty name="height" value="0.1" units="cm"/>
    </inkml:brush>
  </inkml:definitions>
  <inkml:trace contextRef="#ctx0" brushRef="#br0">265 10 24575,'-1'-1'0,"0"0"0,0 0 0,0 1 0,0-1 0,0 0 0,-1 0 0,1 1 0,0-1 0,0 1 0,0-1 0,-1 1 0,1 0 0,0-1 0,-1 1 0,1 0 0,0 0 0,-1 0 0,1 0 0,0 0 0,-1 0 0,1 0 0,0 0 0,-2 1 0,-1 0 0,0 1 0,1-1 0,-1 1 0,0 0 0,1 0 0,0 0 0,-7 6 0,-1 2 0,0 1 0,1 1 0,-10 13 0,-6 11 0,2 2 0,2 0 0,-29 68 0,45-85 0,1 0 0,0 1 0,2-1 0,0 1 0,2 0 0,0 0 0,3 26 0,-2-46 0,0 1 0,0 0 0,0 0 0,0 0 0,1 0 0,-1 0 0,1 0 0,-1 0 0,1 0 0,0 0 0,0 0 0,1-1 0,-1 1 0,1 0 0,-1-1 0,1 1 0,0-1 0,0 1 0,0-1 0,4 4 0,-1-3 0,0 0 0,1-1 0,-1 1 0,1-1 0,0 0 0,0-1 0,0 1 0,0-1 0,11 1 0,113 6 0,154-8 0,-160-3 0,-28 3 0,103-4 0,-162 0-1365,-13-2-5461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52.384"/>
    </inkml:context>
    <inkml:brush xml:id="br0">
      <inkml:brushProperty name="width" value="0.1" units="cm"/>
      <inkml:brushProperty name="height" value="0.1" units="cm"/>
    </inkml:brush>
  </inkml:definitions>
  <inkml:trace contextRef="#ctx0" brushRef="#br0">157 0 24575,'-2'1'0,"1"-1"0,-1 1 0,1 0 0,-1 0 0,1 0 0,0 0 0,-1 0 0,1 0 0,0 0 0,0 0 0,0 0 0,0 1 0,0-1 0,0 0 0,0 1 0,0-1 0,0 1 0,0-1 0,0 4 0,-2-1 0,-5 13 0,0 0 0,2 1 0,-1-1 0,2 1 0,1 0 0,-5 34 0,5 4 0,3 56 0,-12 103 0,0-19 0,13-130 0,-3 1 0,-18 109 0,20-170-60,-23 132-1245,22-113-5521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53.725"/>
    </inkml:context>
    <inkml:brush xml:id="br0">
      <inkml:brushProperty name="width" value="0.1" units="cm"/>
      <inkml:brushProperty name="height" value="0.1" units="cm"/>
    </inkml:brush>
  </inkml:definitions>
  <inkml:trace contextRef="#ctx0" brushRef="#br0">235 0 24575,'-16'11'0,"0"0"0,0 1 0,1 0 0,0 2 0,-17 19 0,4-3 0,17-19 0,2 1 0,-1 0 0,2 0 0,-1 1 0,2 1 0,0-1 0,0 1 0,2 0 0,-1 0 0,2 1 0,0 0 0,1 0 0,0 0 0,1 0 0,1 0 0,0 0 0,2 18 0,-1-30 0,1-1 0,-1 1 0,1 0 0,0-1 0,0 1 0,0-1 0,0 0 0,0 1 0,1-1 0,-1 0 0,1 0 0,-1 0 0,1 1 0,0-2 0,0 1 0,0 0 0,0 0 0,0-1 0,0 1 0,0-1 0,1 1 0,-1-1 0,1 0 0,-1 0 0,1 0 0,-1 0 0,1-1 0,-1 1 0,6 0 0,9 1 0,-1-1 0,1 0 0,27-2 0,-26 0 0,40 0 0,56-4 0,-111 5 0,-1-1 0,1 1 0,0-1 0,-1 0 0,1 0 0,-1 0 0,1 0 0,-1-1 0,0 1 0,1-1 0,-1 1 0,0-1 0,0 0 0,0 0 0,0 0 0,0 0 0,-1 0 0,1 0 0,0-1 0,-1 1 0,0 0 0,1-1 0,-1 1 0,0-1 0,-1 0 0,1 1 0,0-1 0,-1 0 0,1 1 0,-1-6 0,2-8 0,-2-1 0,0 0 0,-4-30 0,3 38 0,0-4 12,-2 1 0,0-1 0,0 1 0,-2 0 0,1 0 0,-1 0 0,-1 1 0,0 0 0,-11-16 0,3 8-309,-1 1 0,-1 0 0,0 1 0,-22-17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55.332"/>
    </inkml:context>
    <inkml:brush xml:id="br0">
      <inkml:brushProperty name="width" value="0.1" units="cm"/>
      <inkml:brushProperty name="height" value="0.1" units="cm"/>
    </inkml:brush>
  </inkml:definitions>
  <inkml:trace contextRef="#ctx0" brushRef="#br0">212 1 24575,'-8'0'0,"0"0"0,0 1 0,-1 0 0,1 0 0,0 1 0,0 0 0,0 1 0,0-1 0,1 2 0,-1-1 0,1 1 0,0 0 0,0 0 0,0 1 0,0 0 0,1 1 0,0-1 0,-11 13 0,10-8 0,0 0 0,1 0 0,0 1 0,1 0 0,0 0 0,0 0 0,2 0 0,-1 1 0,1 0 0,1-1 0,0 1 0,0 16 0,0-13 0,2 1 0,0 0 0,1-1 0,0 1 0,1-1 0,6 22 0,-6-32 0,-1-1 0,1 1 0,1-1 0,-1 1 0,0-1 0,1 0 0,0 0 0,0 0 0,0 0 0,1 0 0,-1-1 0,1 1 0,0-1 0,0 0 0,0 0 0,0-1 0,0 1 0,1-1 0,-1 0 0,1 0 0,-1 0 0,1-1 0,0 0 0,5 1 0,-1 0 0,0-1 0,-1 0 0,1 0 0,0-1 0,-1 0 0,1-1 0,0 0 0,0 0 0,11-4 0,-16 4 0,-1 0 0,1-1 0,-1 0 0,1 1 0,-1-1 0,0-1 0,0 1 0,0 0 0,0-1 0,0 1 0,0-1 0,-1 0 0,1 0 0,-1 0 0,0 0 0,0 0 0,0-1 0,0 1 0,0-1 0,-1 1 0,0-1 0,0 0 0,2-6 0,0-17-151,-1 0-1,-1 0 0,-2 0 0,0 0 1,-2 0-1,-1 0 0,-1 1 1,-10-33-1,4 28-6674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5:40:56.794"/>
    </inkml:context>
    <inkml:brush xml:id="br0">
      <inkml:brushProperty name="width" value="0.1" units="cm"/>
      <inkml:brushProperty name="height" value="0.1" units="cm"/>
    </inkml:brush>
  </inkml:definitions>
  <inkml:trace contextRef="#ctx0" brushRef="#br0">387 36 24575,'-32'-1'0,"-1"2"0,1 2 0,0 1 0,0 1 0,-35 11 0,58-14 0,0 1 0,0 1 0,0-1 0,1 1 0,0 1 0,-1 0 0,1 0 0,1 0 0,-1 1 0,1 0 0,0 1 0,1 0 0,-1 0 0,1 0 0,1 0 0,-1 1 0,1 0 0,0 1 0,1-1 0,0 1 0,1-1 0,-3 11 0,4-12 0,2 0 0,-1 1 0,1-1 0,0 1 0,0-1 0,1 0 0,0 1 0,0-1 0,1 0 0,0 0 0,0 0 0,0 0 0,1 0 0,0 0 0,1 0 0,0-1 0,0 0 0,0 0 0,0 0 0,1 0 0,7 6 0,-4-4 0,0-1 0,0 1 0,1-1 0,-1-1 0,1 0 0,1 0 0,-1-1 0,1 0 0,0-1 0,1 0 0,-1 0 0,0-1 0,21 3 0,10-3 0,46-3 0,-73 0 0,0-2 0,0 0 0,0 0 0,0-1 0,-1-1 0,1 0 0,12-6 0,-21 7 0,0-1 0,0 1 0,0-1 0,-1 0 0,0 0 0,0 0 0,0-1 0,0 0 0,0 0 0,-1 0 0,0 0 0,0 0 0,0 0 0,-1-1 0,0 0 0,0 1 0,0-1 0,-1 0 0,0 0 0,0 0 0,0 0 0,-1-10 0,1 4 0,-2 1 0,1 0 0,-2-1 0,1 1 0,-2 0 0,1 0 0,-1 0 0,-1 0 0,0 1 0,-1-1 0,-7-12 0,-2 4-195,0 1 0,-2 0 0,0 1 0,0 1 0,-2 1 0,-28-20 0,16 15-6631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02T16:26:31.87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520 0,'-5'0,"-9"9,-8 7,-4 1,2 6,1 4,0-2,0 2,-1 2,-1-4,-5 6,3 3,1-4,1-3,1 2,-1-3,-1-2,5 4,2 2,-1-1,-2-4,4-3,4 0,5 1,4-5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9:25:22.846"/>
    </inkml:context>
    <inkml:brush xml:id="br0">
      <inkml:brushProperty name="width" value="0.1" units="cm"/>
      <inkml:brushProperty name="height" value="0.1" units="cm"/>
      <inkml:brushProperty name="color" value="#E71224"/>
    </inkml:brush>
  </inkml:definitions>
  <inkml:trace contextRef="#ctx0" brushRef="#br0">0 1 24575,'5'0'0,"7"0"0,6 0 0,10 0 0,6 0 0,1 0 0,1 0 0,-2 0 0,-6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9:25:27.387"/>
    </inkml:context>
    <inkml:brush xml:id="br0">
      <inkml:brushProperty name="width" value="0.1" units="cm"/>
      <inkml:brushProperty name="height" value="0.1" units="cm"/>
      <inkml:brushProperty name="color" value="#E71224"/>
    </inkml:brush>
  </inkml:definitions>
  <inkml:trace contextRef="#ctx0" brushRef="#br0">686 0 24575,'-12'2'0,"-1"1"0,1 0 0,0 0 0,0 2 0,0-1 0,0 2 0,1-1 0,-20 15 0,5-6 0,-175 97 0,172-91 0,0 1 0,2 1 0,1 2 0,-36 39 0,51-50 0,-2 2 0,1 2 0,1 0 0,1 0 0,0 1 0,-12 34 0,14-34 0,-4 13 0,1 1 0,1 1 0,2 0 0,1 0 0,-3 62 0,7-12 0,9 103 0,-1-130 0,3 1 0,27 101 0,-29-140 0,1 0 0,1 0 0,1-1 0,0 0 0,2 0 0,13 18 0,82 86 0,-94-108 0,5 6 0,-2 1 0,14 23 0,-21-28 0,2-1 0,-1-1 0,1 0 0,1 0 0,1-1 0,-1 0 0,17 11 0,-1-4 0,2-2 0,0-1 0,1-1 0,0-1 0,64 18 0,-28-14-1365,-38-8-5461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9:25:29.763"/>
    </inkml:context>
    <inkml:brush xml:id="br0">
      <inkml:brushProperty name="width" value="0.1" units="cm"/>
      <inkml:brushProperty name="height" value="0.1" units="cm"/>
      <inkml:brushProperty name="color" value="#E71224"/>
    </inkml:brush>
  </inkml:definitions>
  <inkml:trace contextRef="#ctx0" brushRef="#br0">180 0 24575,'-8'0'0,"0"1"0,1-1 0,-1 2 0,0-1 0,0 1 0,1 0 0,-1 0 0,1 1 0,-12 6 0,15-7 0,-1 1 0,1 0 0,0 0 0,0 0 0,1 0 0,-1 1 0,1-1 0,0 1 0,0 0 0,0 0 0,0 0 0,1 1 0,-1-1 0,1 1 0,0-1 0,-2 8 0,-7 34 0,2 1 0,2 1 0,1-1 0,3 1 0,6 87 0,-2-122 0,1 0 0,1-1 0,0 1 0,1-1 0,0 0 0,0 0 0,1 0 0,1-1 0,0 0 0,1 0 0,0 0 0,1-1 0,0 0 0,0 0 0,1-1 0,0 0 0,1-1 0,20 14 0,-22-17 0,0-1 0,1 0 0,0-1 0,0 0 0,0 0 0,0 0 0,0-2 0,13 2 0,-2-1 0,0-1 0,-1-2 0,21-1 0,-32 0 0,-1 0 0,1 0 0,-1-1 0,0 0 0,0 0 0,0-1 0,0 1 0,0-2 0,-1 1 0,1-1 0,-1 0 0,0 0 0,6-8 0,-3 3 0,0 0 0,0-1 0,-1 0 0,-1 0 0,0-1 0,10-24 0,-13 24 0,0 0 0,-1-1 0,-1 1 0,0-1 0,0-20 0,-5-69 0,-1 40 0,5 22 0,0 28 0,0 1 0,-1 0 0,0-1 0,-1 1 0,-1-1 0,-5-21 0,5 30 0,0 0 0,0 0 0,0 1 0,0-1 0,0 0 0,-1 1 0,1 0 0,-1-1 0,0 1 0,1 0 0,-1 1 0,0-1 0,0 0 0,-1 1 0,1-1 0,0 1 0,-6-1 0,-9-3 0,-36-5 0,41 8 0,-3 0 24,-1 1 0,1 0 0,0 1 0,-26 3 0,32-1-173,1-1 1,-1 1-1,1 1 1,0 0-1,0 0 1,1 1-1,-1 0 1,0 0-1,-8 7 1,-2 5-6678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9:25:31.178"/>
    </inkml:context>
    <inkml:brush xml:id="br0">
      <inkml:brushProperty name="width" value="0.1" units="cm"/>
      <inkml:brushProperty name="height" value="0.1" units="cm"/>
      <inkml:brushProperty name="color" value="#E71224"/>
    </inkml:brush>
  </inkml:definitions>
  <inkml:trace contextRef="#ctx0" brushRef="#br0">1 31 24575,'5'-5'0,"7"-1"0,6-1 0,11 2 0,4 2 0,3 0 0,-1 2 0,0 1 0,-2 0 0,-2 0 0,0 0 0,-6 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4:58:59.103"/>
    </inkml:context>
    <inkml:brush xml:id="br0">
      <inkml:brushProperty name="width" value="0.05" units="cm"/>
      <inkml:brushProperty name="height" value="0.05" units="cm"/>
      <inkml:brushProperty name="color" value="#E71224"/>
    </inkml:brush>
  </inkml:definitions>
  <inkml:trace contextRef="#ctx0" brushRef="#br0">0 1 24575,'39'0'0,"144"5"0,-157-2 0,0 0 0,0 2 0,0 1 0,47 18 0,-45-12 0,9 2 0,-1 2 0,-1 2 0,36 23 0,4 9-17,75 56-1331,-130-88-5478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14:59:07.259"/>
    </inkml:context>
    <inkml:brush xml:id="br0">
      <inkml:brushProperty name="width" value="0.05" units="cm"/>
      <inkml:brushProperty name="height" value="0.05" units="cm"/>
      <inkml:brushProperty name="color" value="#E71224"/>
    </inkml:brush>
  </inkml:definitions>
  <inkml:trace contextRef="#ctx0" brushRef="#br0">1 257 24575,'5'-5'0,"7"-2"0,8 0 0,4 2 0,5 1 0,7 2 0,3 0 0,1 2 0,-2 0 0,-12-5 0,-11-7 0,-13-7 0,-12-6 0,-10-3 0,-2-8 0,-2-4 0,-2 6 0,3 9-8191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1"/>
            <a:ext cx="2945659" cy="49371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4" y="1"/>
            <a:ext cx="2945659" cy="493713"/>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30275" y="741363"/>
            <a:ext cx="493712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690270"/>
            <a:ext cx="5438140" cy="444341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9378825"/>
            <a:ext cx="2945659" cy="4937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4" y="9378825"/>
            <a:ext cx="2945659" cy="4937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8200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02124"/>
                </a:solidFill>
                <a:effectLst/>
                <a:latin typeface="arial" panose="020B0604020202020204" pitchFamily="34" charset="0"/>
              </a:rPr>
              <a:t>Batch Size</a:t>
            </a:r>
            <a:r>
              <a:rPr lang="zh-TW" altLang="en-US" b="0" i="0" dirty="0">
                <a:solidFill>
                  <a:srgbClr val="202124"/>
                </a:solidFill>
                <a:effectLst/>
                <a:latin typeface="arial" panose="020B0604020202020204" pitchFamily="34" charset="0"/>
              </a:rPr>
              <a:t>指的是</a:t>
            </a:r>
            <a:r>
              <a:rPr lang="zh-TW" altLang="en-US" b="0" i="0" dirty="0">
                <a:solidFill>
                  <a:srgbClr val="EA4335"/>
                </a:solidFill>
                <a:effectLst/>
                <a:latin typeface="arial" panose="020B0604020202020204" pitchFamily="34" charset="0"/>
              </a:rPr>
              <a:t>一次訓練所抓的訓練樣本數</a:t>
            </a:r>
            <a:r>
              <a:rPr lang="en-US" altLang="zh-TW" b="0" i="0" dirty="0">
                <a:solidFill>
                  <a:srgbClr val="EA4335"/>
                </a:solidFill>
                <a:effectLst/>
                <a:latin typeface="arial" panose="020B0604020202020204" pitchFamily="34" charset="0"/>
              </a:rPr>
              <a:t>,</a:t>
            </a:r>
            <a:r>
              <a:rPr lang="zh-TW" altLang="en-US" b="0" i="0" dirty="0">
                <a:solidFill>
                  <a:srgbClr val="202124"/>
                </a:solidFill>
                <a:effectLst/>
                <a:latin typeface="arial" panose="020B0604020202020204" pitchFamily="34" charset="0"/>
              </a:rPr>
              <a:t>大小影響模型的最佳化程度和速度。</a:t>
            </a:r>
            <a:endParaRPr lang="en-US" altLang="zh-TW" b="0" i="0" dirty="0">
              <a:solidFill>
                <a:srgbClr val="202124"/>
              </a:solidFill>
              <a:effectLst/>
              <a:latin typeface="arial" panose="020B0604020202020204" pitchFamily="34" charset="0"/>
            </a:endParaRPr>
          </a:p>
          <a:p>
            <a:r>
              <a:rPr lang="zh-TW" altLang="en-US" b="0" i="0" dirty="0">
                <a:solidFill>
                  <a:srgbClr val="333333"/>
                </a:solidFill>
                <a:effectLst/>
                <a:latin typeface="Open Sans" panose="020B0606030504020204" pitchFamily="34" charset="0"/>
              </a:rPr>
              <a:t> </a:t>
            </a:r>
            <a:r>
              <a:rPr lang="en-US" altLang="zh-TW" b="0" i="0" dirty="0">
                <a:solidFill>
                  <a:srgbClr val="333333"/>
                </a:solidFill>
                <a:effectLst/>
                <a:latin typeface="Open Sans" panose="020B0606030504020204" pitchFamily="34" charset="0"/>
              </a:rPr>
              <a:t>Batch</a:t>
            </a:r>
            <a:r>
              <a:rPr lang="zh-TW" altLang="en-US" b="0" i="0" dirty="0">
                <a:solidFill>
                  <a:srgbClr val="333333"/>
                </a:solidFill>
                <a:effectLst/>
                <a:latin typeface="Open Sans" panose="020B0606030504020204" pitchFamily="34" charset="0"/>
              </a:rPr>
              <a:t>是用訓練集中的一小部分樣本對模型權重進行一次反向傳播的參數更新，這一小部分的訓練樣本被稱為</a:t>
            </a:r>
            <a:r>
              <a:rPr lang="en-US" altLang="zh-TW" b="0" i="0" dirty="0">
                <a:solidFill>
                  <a:srgbClr val="333333"/>
                </a:solidFill>
                <a:effectLst/>
                <a:latin typeface="Open Sans" panose="020B0606030504020204" pitchFamily="34" charset="0"/>
              </a:rPr>
              <a:t>"</a:t>
            </a:r>
            <a:r>
              <a:rPr lang="zh-TW" altLang="en-US" b="0" i="0" dirty="0">
                <a:solidFill>
                  <a:srgbClr val="333333"/>
                </a:solidFill>
                <a:effectLst/>
                <a:latin typeface="Open Sans" panose="020B0606030504020204" pitchFamily="34" charset="0"/>
              </a:rPr>
              <a:t>一批次量</a:t>
            </a:r>
            <a:r>
              <a:rPr lang="en-US" altLang="zh-TW" b="0" i="0" dirty="0">
                <a:solidFill>
                  <a:srgbClr val="333333"/>
                </a:solidFill>
                <a:effectLst/>
                <a:latin typeface="Open Sans" panose="020B0606030504020204" pitchFamily="34" charset="0"/>
              </a:rPr>
              <a:t>"</a:t>
            </a:r>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5974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dirty="0" err="1">
                <a:solidFill>
                  <a:srgbClr val="D4D4D4"/>
                </a:solidFill>
                <a:effectLst/>
                <a:latin typeface="Consolas" panose="020B0609020204030204" pitchFamily="49" charset="0"/>
              </a:rPr>
              <a:t>min_row_temp</a:t>
            </a:r>
            <a:r>
              <a:rPr lang="en-US" altLang="zh-TW" b="0" dirty="0">
                <a:solidFill>
                  <a:srgbClr val="D4D4D4"/>
                </a:solidFill>
                <a:effectLst/>
                <a:latin typeface="Consolas" panose="020B0609020204030204" pitchFamily="49" charset="0"/>
              </a:rPr>
              <a:t>=</a:t>
            </a:r>
            <a:r>
              <a:rPr lang="en-US" altLang="zh-TW" b="0" dirty="0">
                <a:solidFill>
                  <a:srgbClr val="B5CEA8"/>
                </a:solidFill>
                <a:effectLst/>
                <a:latin typeface="Consolas" panose="020B0609020204030204" pitchFamily="49" charset="0"/>
              </a:rPr>
              <a:t>26</a:t>
            </a:r>
            <a:endParaRPr lang="en-US" altLang="zh-TW" b="0" dirty="0">
              <a:solidFill>
                <a:srgbClr val="D4D4D4"/>
              </a:solidFill>
              <a:effectLst/>
              <a:latin typeface="Consolas" panose="020B0609020204030204" pitchFamily="49" charset="0"/>
            </a:endParaRPr>
          </a:p>
          <a:p>
            <a:r>
              <a:rPr lang="en-US" altLang="zh-TW" b="0" dirty="0" err="1">
                <a:solidFill>
                  <a:srgbClr val="D4D4D4"/>
                </a:solidFill>
                <a:effectLst/>
                <a:latin typeface="Consolas" panose="020B0609020204030204" pitchFamily="49" charset="0"/>
              </a:rPr>
              <a:t>min_col_temp</a:t>
            </a:r>
            <a:r>
              <a:rPr lang="en-US" altLang="zh-TW" b="0" dirty="0">
                <a:solidFill>
                  <a:srgbClr val="D4D4D4"/>
                </a:solidFill>
                <a:effectLst/>
                <a:latin typeface="Consolas" panose="020B0609020204030204" pitchFamily="49" charset="0"/>
              </a:rPr>
              <a:t>=</a:t>
            </a:r>
            <a:r>
              <a:rPr lang="en-US" altLang="zh-TW" b="0" dirty="0">
                <a:solidFill>
                  <a:srgbClr val="B5CEA8"/>
                </a:solidFill>
                <a:effectLst/>
                <a:latin typeface="Consolas" panose="020B0609020204030204" pitchFamily="49" charset="0"/>
              </a:rPr>
              <a:t>18</a:t>
            </a:r>
            <a:endParaRPr lang="en-US" altLang="zh-TW" b="0" dirty="0">
              <a:solidFill>
                <a:srgbClr val="D4D4D4"/>
              </a:solidFill>
              <a:effectLst/>
              <a:latin typeface="Consolas" panose="020B0609020204030204" pitchFamily="49" charset="0"/>
            </a:endParaRPr>
          </a:p>
          <a:p>
            <a:r>
              <a:rPr lang="en-US" altLang="zh-TW" b="0" dirty="0" err="1">
                <a:solidFill>
                  <a:srgbClr val="D4D4D4"/>
                </a:solidFill>
                <a:effectLst/>
                <a:latin typeface="Consolas" panose="020B0609020204030204" pitchFamily="49" charset="0"/>
              </a:rPr>
              <a:t>max_row_temp</a:t>
            </a:r>
            <a:r>
              <a:rPr lang="en-US" altLang="zh-TW" b="0" dirty="0">
                <a:solidFill>
                  <a:srgbClr val="D4D4D4"/>
                </a:solidFill>
                <a:effectLst/>
                <a:latin typeface="Consolas" panose="020B0609020204030204" pitchFamily="49" charset="0"/>
              </a:rPr>
              <a:t>=</a:t>
            </a:r>
            <a:r>
              <a:rPr lang="en-US" altLang="zh-TW" b="0" dirty="0">
                <a:solidFill>
                  <a:srgbClr val="B5CEA8"/>
                </a:solidFill>
                <a:effectLst/>
                <a:latin typeface="Consolas" panose="020B0609020204030204" pitchFamily="49" charset="0"/>
              </a:rPr>
              <a:t>35</a:t>
            </a:r>
            <a:endParaRPr lang="en-US" altLang="zh-TW" b="0" dirty="0">
              <a:solidFill>
                <a:srgbClr val="D4D4D4"/>
              </a:solidFill>
              <a:effectLst/>
              <a:latin typeface="Consolas" panose="020B0609020204030204" pitchFamily="49" charset="0"/>
            </a:endParaRPr>
          </a:p>
          <a:p>
            <a:r>
              <a:rPr lang="en-US" altLang="zh-TW" b="0" dirty="0" err="1">
                <a:solidFill>
                  <a:srgbClr val="D4D4D4"/>
                </a:solidFill>
                <a:effectLst/>
                <a:latin typeface="Consolas" panose="020B0609020204030204" pitchFamily="49" charset="0"/>
              </a:rPr>
              <a:t>max_col_temp</a:t>
            </a:r>
            <a:r>
              <a:rPr lang="en-US" altLang="zh-TW" b="0" dirty="0">
                <a:solidFill>
                  <a:srgbClr val="D4D4D4"/>
                </a:solidFill>
                <a:effectLst/>
                <a:latin typeface="Consolas" panose="020B0609020204030204" pitchFamily="49" charset="0"/>
              </a:rPr>
              <a:t>=</a:t>
            </a:r>
            <a:r>
              <a:rPr lang="en-US" altLang="zh-TW" b="0" dirty="0">
                <a:solidFill>
                  <a:srgbClr val="B5CEA8"/>
                </a:solidFill>
                <a:effectLst/>
                <a:latin typeface="Consolas" panose="020B0609020204030204" pitchFamily="49" charset="0"/>
              </a:rPr>
              <a:t>35</a:t>
            </a:r>
            <a:endParaRPr lang="en-US" altLang="zh-TW" b="0" dirty="0">
              <a:solidFill>
                <a:srgbClr val="D4D4D4"/>
              </a:solidFill>
              <a:effectLst/>
              <a:latin typeface="Consolas" panose="020B0609020204030204" pitchFamily="49" charset="0"/>
            </a:endParaRPr>
          </a:p>
          <a:p>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3915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02124"/>
                </a:solidFill>
                <a:effectLst/>
                <a:latin typeface="arial" panose="020B0604020202020204" pitchFamily="34" charset="0"/>
              </a:rPr>
              <a:t>Batch Size</a:t>
            </a:r>
            <a:r>
              <a:rPr lang="zh-TW" altLang="en-US" b="0" i="0" dirty="0">
                <a:solidFill>
                  <a:srgbClr val="202124"/>
                </a:solidFill>
                <a:effectLst/>
                <a:latin typeface="arial" panose="020B0604020202020204" pitchFamily="34" charset="0"/>
              </a:rPr>
              <a:t>指的是</a:t>
            </a:r>
            <a:r>
              <a:rPr lang="zh-TW" altLang="en-US" b="0" i="0" dirty="0">
                <a:solidFill>
                  <a:srgbClr val="EA4335"/>
                </a:solidFill>
                <a:effectLst/>
                <a:latin typeface="arial" panose="020B0604020202020204" pitchFamily="34" charset="0"/>
              </a:rPr>
              <a:t>一次訓練所抓的訓練樣本數</a:t>
            </a:r>
            <a:r>
              <a:rPr lang="en-US" altLang="zh-TW" b="0" i="0" dirty="0">
                <a:solidFill>
                  <a:srgbClr val="EA4335"/>
                </a:solidFill>
                <a:effectLst/>
                <a:latin typeface="arial" panose="020B0604020202020204" pitchFamily="34" charset="0"/>
              </a:rPr>
              <a:t>,</a:t>
            </a:r>
            <a:r>
              <a:rPr lang="zh-TW" altLang="en-US" b="0" i="0" dirty="0">
                <a:solidFill>
                  <a:srgbClr val="202124"/>
                </a:solidFill>
                <a:effectLst/>
                <a:latin typeface="arial" panose="020B0604020202020204" pitchFamily="34" charset="0"/>
              </a:rPr>
              <a:t>大小影響模型的最佳化程度和速度。</a:t>
            </a:r>
            <a:endParaRPr lang="en-US" altLang="zh-TW" b="0" i="0" dirty="0">
              <a:solidFill>
                <a:srgbClr val="202124"/>
              </a:solidFill>
              <a:effectLst/>
              <a:latin typeface="arial" panose="020B0604020202020204" pitchFamily="34" charset="0"/>
            </a:endParaRPr>
          </a:p>
          <a:p>
            <a:r>
              <a:rPr lang="zh-TW" altLang="en-US" b="0" i="0" dirty="0">
                <a:solidFill>
                  <a:srgbClr val="333333"/>
                </a:solidFill>
                <a:effectLst/>
                <a:latin typeface="Open Sans" panose="020B0606030504020204" pitchFamily="34" charset="0"/>
              </a:rPr>
              <a:t> </a:t>
            </a:r>
            <a:r>
              <a:rPr lang="en-US" altLang="zh-TW" b="0" i="0" dirty="0">
                <a:solidFill>
                  <a:srgbClr val="333333"/>
                </a:solidFill>
                <a:effectLst/>
                <a:latin typeface="Open Sans" panose="020B0606030504020204" pitchFamily="34" charset="0"/>
              </a:rPr>
              <a:t>Batch</a:t>
            </a:r>
            <a:r>
              <a:rPr lang="zh-TW" altLang="en-US" b="0" i="0" dirty="0">
                <a:solidFill>
                  <a:srgbClr val="333333"/>
                </a:solidFill>
                <a:effectLst/>
                <a:latin typeface="Open Sans" panose="020B0606030504020204" pitchFamily="34" charset="0"/>
              </a:rPr>
              <a:t>是用訓練集中的一小部分樣本對模型權重進行一次反向傳播的參數更新，這一小部分的訓練樣本被稱為</a:t>
            </a:r>
            <a:r>
              <a:rPr lang="en-US" altLang="zh-TW" b="0" i="0" dirty="0">
                <a:solidFill>
                  <a:srgbClr val="333333"/>
                </a:solidFill>
                <a:effectLst/>
                <a:latin typeface="Open Sans" panose="020B0606030504020204" pitchFamily="34" charset="0"/>
              </a:rPr>
              <a:t>"</a:t>
            </a:r>
            <a:r>
              <a:rPr lang="zh-TW" altLang="en-US" b="0" i="0" dirty="0">
                <a:solidFill>
                  <a:srgbClr val="333333"/>
                </a:solidFill>
                <a:effectLst/>
                <a:latin typeface="Open Sans" panose="020B0606030504020204" pitchFamily="34" charset="0"/>
              </a:rPr>
              <a:t>一批次量</a:t>
            </a:r>
            <a:r>
              <a:rPr lang="en-US" altLang="zh-TW" b="0" i="0" dirty="0">
                <a:solidFill>
                  <a:srgbClr val="333333"/>
                </a:solidFill>
                <a:effectLst/>
                <a:latin typeface="Open Sans" panose="020B0606030504020204" pitchFamily="34" charset="0"/>
              </a:rPr>
              <a:t>"</a:t>
            </a:r>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6914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144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起點應該要更靠近框框</a:t>
            </a:r>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6115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檢查</a:t>
            </a:r>
            <a:r>
              <a:rPr lang="en-US" altLang="zh-TW" dirty="0"/>
              <a:t>500</a:t>
            </a:r>
            <a:r>
              <a:rPr lang="zh-TW" altLang="en-US" dirty="0"/>
              <a:t>筆資料是否符合</a:t>
            </a:r>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310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Method1:</a:t>
            </a:r>
          </a:p>
          <a:p>
            <a:r>
              <a:rPr lang="en-US" altLang="zh-TW" dirty="0" err="1"/>
              <a:t>D_loss</a:t>
            </a:r>
            <a:r>
              <a:rPr lang="en-US" altLang="zh-TW" dirty="0"/>
              <a:t>=(1.8828+1.8217+1.8207+1.8196)*10^(-6)</a:t>
            </a:r>
          </a:p>
          <a:p>
            <a:r>
              <a:rPr lang="en-US" altLang="zh-TW" dirty="0" err="1"/>
              <a:t>G_loss</a:t>
            </a:r>
            <a:r>
              <a:rPr lang="en-US" altLang="zh-TW" dirty="0"/>
              <a:t>=146.054+127.3082+129.2204+124.6147</a:t>
            </a:r>
          </a:p>
          <a:p>
            <a:r>
              <a:rPr lang="en-US" altLang="zh-TW" dirty="0"/>
              <a:t>Method2:</a:t>
            </a:r>
          </a:p>
          <a:p>
            <a:r>
              <a:rPr lang="en-US" altLang="zh-TW" dirty="0" err="1"/>
              <a:t>D_loss</a:t>
            </a:r>
            <a:r>
              <a:rPr lang="en-US" altLang="zh-TW" dirty="0"/>
              <a:t>=(1.8855+1.8845+1.8834+1.8823)*10^(-6)</a:t>
            </a:r>
          </a:p>
          <a:p>
            <a:r>
              <a:rPr lang="en-US" altLang="zh-TW" dirty="0" err="1"/>
              <a:t>G_loss</a:t>
            </a:r>
            <a:r>
              <a:rPr lang="en-US" altLang="zh-TW" dirty="0"/>
              <a:t>=13.9619+13.9209+13.9669+13.9768</a:t>
            </a:r>
          </a:p>
          <a:p>
            <a:r>
              <a:rPr lang="en-US" altLang="zh-TW" dirty="0"/>
              <a:t>Method3:</a:t>
            </a:r>
          </a:p>
          <a:p>
            <a:r>
              <a:rPr lang="en-US" altLang="zh-TW" dirty="0" err="1"/>
              <a:t>D_loss</a:t>
            </a:r>
            <a:r>
              <a:rPr lang="en-US" altLang="zh-TW" dirty="0"/>
              <a:t>=(1.8596+1.8585+1.8575+1.8564)*10^(-6)</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err="1"/>
              <a:t>G_loss</a:t>
            </a:r>
            <a:r>
              <a:rPr lang="en-US" altLang="zh-TW" dirty="0"/>
              <a:t>=12.6091+12.5983+12.6247+12.6258</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a:t>Method4:</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err="1"/>
              <a:t>D_loss</a:t>
            </a:r>
            <a:r>
              <a:rPr lang="en-US" altLang="zh-TW" dirty="0"/>
              <a:t>=(1.9219+1.9208+1.9197+1.9187)*10^(-6)</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err="1"/>
              <a:t>G_loss</a:t>
            </a:r>
            <a:r>
              <a:rPr lang="en-US" altLang="zh-TW" dirty="0"/>
              <a:t>=14.5462+14.5320+14.56+14.5795</a:t>
            </a:r>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5835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投影片圖像版面配置區 1"/>
          <p:cNvSpPr>
            <a:spLocks noGrp="1" noRot="1" noChangeAspect="1" noTextEdit="1"/>
          </p:cNvSpPr>
          <p:nvPr>
            <p:ph type="sldImg"/>
          </p:nvPr>
        </p:nvSpPr>
        <p:spPr>
          <a:ln/>
        </p:spPr>
      </p:sp>
      <p:sp>
        <p:nvSpPr>
          <p:cNvPr id="5325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p>
        </p:txBody>
      </p:sp>
      <p:sp>
        <p:nvSpPr>
          <p:cNvPr id="5325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fld id="{F189FC72-4B79-4899-8D45-288723164B86}" type="slidenum">
              <a:rPr lang="en-US" altLang="zh-TW" smtClean="0"/>
              <a:pPr eaLnBrk="1" hangingPunct="1"/>
              <a:t>14</a:t>
            </a:fld>
            <a:endParaRPr lang="en-US" altLang="zh-TW"/>
          </a:p>
        </p:txBody>
      </p:sp>
    </p:spTree>
    <p:extLst>
      <p:ext uri="{BB962C8B-B14F-4D97-AF65-F5344CB8AC3E}">
        <p14:creationId xmlns:p14="http://schemas.microsoft.com/office/powerpoint/2010/main" val="4204756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2782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Loss1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的距離判斷可以拿掉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有矛盾</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可以試試看不同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loss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的比重來看效果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下次做成表格</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loss</a:t>
            </a:r>
            <a:r>
              <a:rPr lang="zh-TW" altLang="en-US" dirty="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不要用太暴力</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Ex:</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只要不符合</a:t>
            </a:r>
            <a:r>
              <a:rPr lang="en-US" altLang="zh-TW" dirty="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1,2,4</a:t>
            </a:r>
            <a:r>
              <a:rPr lang="zh-TW" altLang="en-US">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直接調到最大</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73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1078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1078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a:t>
            </a:r>
            <a:r>
              <a:rPr lang="en-US" altLang="zh-TW" dirty="0"/>
              <a:t>A</a:t>
            </a:r>
            <a:r>
              <a:rPr lang="zh-TW" altLang="en-US" dirty="0"/>
              <a:t>走到</a:t>
            </a:r>
            <a:r>
              <a:rPr lang="en-US" altLang="zh-TW" dirty="0"/>
              <a:t>B</a:t>
            </a:r>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692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452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423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dunwei.ncku@gmail.com" TargetMode="Externa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2918048" y="2348880"/>
            <a:ext cx="6225952" cy="2016224"/>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F2F2F2"/>
              </a:buClr>
              <a:buSzPts val="3600"/>
              <a:buFont typeface="Times New Roman"/>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107504" y="4509120"/>
            <a:ext cx="6120680" cy="1800000"/>
          </a:xfrm>
          <a:prstGeom prst="rect">
            <a:avLst/>
          </a:prstGeom>
          <a:noFill/>
          <a:ln>
            <a:noFill/>
          </a:ln>
        </p:spPr>
        <p:txBody>
          <a:bodyPr spcFirstLastPara="1" wrap="square" lIns="91425" tIns="45700" rIns="91425" bIns="45700" anchor="t" anchorCtr="0">
            <a:normAutofit/>
          </a:bodyPr>
          <a:lstStyle>
            <a:lvl1pPr lvl="0" algn="l">
              <a:spcBef>
                <a:spcPts val="280"/>
              </a:spcBef>
              <a:spcAft>
                <a:spcPts val="0"/>
              </a:spcAft>
              <a:buClr>
                <a:srgbClr val="3F3F3F"/>
              </a:buClr>
              <a:buSzPts val="1400"/>
              <a:buFont typeface="Times New Roman"/>
              <a:buNone/>
              <a:defRPr sz="1400">
                <a:solidFill>
                  <a:srgbClr val="3F3F3F"/>
                </a:solidFill>
              </a:defRPr>
            </a:lvl1pPr>
            <a:lvl2pPr lvl="1" algn="ctr">
              <a:spcBef>
                <a:spcPts val="400"/>
              </a:spcBef>
              <a:spcAft>
                <a:spcPts val="0"/>
              </a:spcAft>
              <a:buSzPts val="2000"/>
              <a:buFont typeface="Times New Roman"/>
              <a:buNone/>
              <a:defRPr>
                <a:solidFill>
                  <a:srgbClr val="888888"/>
                </a:solidFill>
              </a:defRPr>
            </a:lvl2pPr>
            <a:lvl3pPr lvl="2" algn="ctr">
              <a:spcBef>
                <a:spcPts val="360"/>
              </a:spcBef>
              <a:spcAft>
                <a:spcPts val="0"/>
              </a:spcAft>
              <a:buSzPts val="2700"/>
              <a:buNone/>
              <a:defRPr>
                <a:solidFill>
                  <a:srgbClr val="888888"/>
                </a:solidFill>
              </a:defRPr>
            </a:lvl3pPr>
            <a:lvl4pPr lvl="3" algn="ctr">
              <a:spcBef>
                <a:spcPts val="360"/>
              </a:spcBef>
              <a:spcAft>
                <a:spcPts val="0"/>
              </a:spcAft>
              <a:buSzPts val="900"/>
              <a:buNone/>
              <a:defRPr>
                <a:solidFill>
                  <a:srgbClr val="888888"/>
                </a:solidFill>
              </a:defRPr>
            </a:lvl4pPr>
            <a:lvl5pPr lvl="4" algn="ctr">
              <a:spcBef>
                <a:spcPts val="360"/>
              </a:spcBef>
              <a:spcAft>
                <a:spcPts val="0"/>
              </a:spcAft>
              <a:buSzPts val="1800"/>
              <a:buNone/>
              <a:defRPr>
                <a:solidFill>
                  <a:srgbClr val="888888"/>
                </a:solidFill>
              </a:defRPr>
            </a:lvl5pPr>
            <a:lvl6pPr lvl="5" algn="ctr">
              <a:spcBef>
                <a:spcPts val="360"/>
              </a:spcBef>
              <a:spcAft>
                <a:spcPts val="0"/>
              </a:spcAft>
              <a:buSzPts val="900"/>
              <a:buNone/>
              <a:defRPr>
                <a:solidFill>
                  <a:srgbClr val="888888"/>
                </a:solidFill>
              </a:defRPr>
            </a:lvl6pPr>
            <a:lvl7pPr lvl="6" algn="ctr">
              <a:spcBef>
                <a:spcPts val="360"/>
              </a:spcBef>
              <a:spcAft>
                <a:spcPts val="0"/>
              </a:spcAft>
              <a:buSzPts val="900"/>
              <a:buNone/>
              <a:defRPr>
                <a:solidFill>
                  <a:srgbClr val="888888"/>
                </a:solidFill>
              </a:defRPr>
            </a:lvl7pPr>
            <a:lvl8pPr lvl="7" algn="ctr">
              <a:spcBef>
                <a:spcPts val="360"/>
              </a:spcBef>
              <a:spcAft>
                <a:spcPts val="0"/>
              </a:spcAft>
              <a:buSzPts val="9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5"/>
          <p:cNvSpPr txBox="1">
            <a:spLocks noGrp="1"/>
          </p:cNvSpPr>
          <p:nvPr>
            <p:ph type="dt" idx="10"/>
          </p:nvPr>
        </p:nvSpPr>
        <p:spPr>
          <a:xfrm>
            <a:off x="6732240" y="6304235"/>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b="1">
                <a:solidFill>
                  <a:srgbClr val="3F3F3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p:nvPr/>
        </p:nvSpPr>
        <p:spPr>
          <a:xfrm>
            <a:off x="5076056" y="5600463"/>
            <a:ext cx="3808512" cy="750909"/>
          </a:xfrm>
          <a:prstGeom prst="rect">
            <a:avLst/>
          </a:prstGeom>
          <a:noFill/>
          <a:ln>
            <a:noFill/>
          </a:ln>
        </p:spPr>
        <p:txBody>
          <a:bodyPr spcFirstLastPara="1" wrap="square" lIns="91425" tIns="45700" rIns="91425" bIns="45700" anchor="t" anchorCtr="0">
            <a:noAutofit/>
          </a:bodyPr>
          <a:lstStyle/>
          <a:p>
            <a:pPr marL="0" marR="0" lvl="0" indent="0" algn="r" rtl="0">
              <a:lnSpc>
                <a:spcPct val="111111"/>
              </a:lnSpc>
              <a:spcBef>
                <a:spcPts val="0"/>
              </a:spcBef>
              <a:spcAft>
                <a:spcPts val="0"/>
              </a:spcAft>
              <a:buClr>
                <a:schemeClr val="accent1"/>
              </a:buClr>
              <a:buSzPts val="1530"/>
              <a:buFont typeface="Times New Roman"/>
              <a:buNone/>
            </a:pPr>
            <a:r>
              <a:rPr lang="en-US" sz="1800" b="0" i="0" u="none" strike="noStrike" cap="none">
                <a:solidFill>
                  <a:srgbClr val="3F3F3F"/>
                </a:solidFill>
                <a:latin typeface="Times New Roman"/>
                <a:ea typeface="Times New Roman"/>
                <a:cs typeface="Times New Roman"/>
                <a:sym typeface="Times New Roman"/>
              </a:rPr>
              <a:t>鄭敦維  Cheng, Dun-Wei </a:t>
            </a:r>
            <a:endParaRPr/>
          </a:p>
          <a:p>
            <a:pPr marL="0" marR="0" lvl="0" indent="0" algn="r" rtl="0">
              <a:lnSpc>
                <a:spcPct val="142857"/>
              </a:lnSpc>
              <a:spcBef>
                <a:spcPts val="575"/>
              </a:spcBef>
              <a:spcAft>
                <a:spcPts val="0"/>
              </a:spcAft>
              <a:buClr>
                <a:schemeClr val="accent1"/>
              </a:buClr>
              <a:buSzPts val="1190"/>
              <a:buFont typeface="Calibri"/>
              <a:buNone/>
            </a:pPr>
            <a:r>
              <a:rPr lang="en-US" sz="1400" b="1" i="0" u="sng" strike="noStrike" cap="none">
                <a:solidFill>
                  <a:srgbClr val="B7CCE4"/>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dunwei.ncku@gmail.com</a:t>
            </a:r>
            <a:endParaRPr sz="1600" b="1" i="0" u="none" strike="noStrike" cap="none">
              <a:solidFill>
                <a:srgbClr val="B7CCE4"/>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3"/>
        <p:cNvGrpSpPr/>
        <p:nvPr/>
      </p:nvGrpSpPr>
      <p:grpSpPr>
        <a:xfrm>
          <a:off x="0" y="0"/>
          <a:ext cx="0" cy="0"/>
          <a:chOff x="0" y="0"/>
          <a:chExt cx="0" cy="0"/>
        </a:xfrm>
      </p:grpSpPr>
      <p:sp>
        <p:nvSpPr>
          <p:cNvPr id="54" name="Google Shape;54;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F2F2F2"/>
              </a:buClr>
              <a:buSzPts val="2000"/>
              <a:buFont typeface="Times New Roman"/>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3"/>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Times New Roman"/>
              <a:buNone/>
              <a:defRPr sz="3200" b="1"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rgbClr val="953734"/>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rgbClr val="953734"/>
              </a:buClr>
              <a:buSzPts val="3600"/>
              <a:buFont typeface="Calibri"/>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rgbClr val="953734"/>
              </a:buClr>
              <a:buSzPts val="1000"/>
              <a:buFont typeface="Noto Sans Symbols"/>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rgbClr val="953734"/>
              </a:buClr>
              <a:buSzPts val="2000"/>
              <a:buFont typeface="Arial"/>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rgbClr val="953734"/>
              </a:buClr>
              <a:buSzPts val="1000"/>
              <a:buFont typeface="Noto Sans Symbols"/>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rgbClr val="953734"/>
              </a:buClr>
              <a:buSzPts val="1000"/>
              <a:buFont typeface="Noto Sans Symbols"/>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rgbClr val="953734"/>
              </a:buClr>
              <a:buSzPts val="1000"/>
              <a:buFont typeface="Noto Sans Symbols"/>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7" name="Google Shape;67;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Font typeface="Times New Roman"/>
              <a:buNone/>
              <a:defRPr sz="1400"/>
            </a:lvl1pPr>
            <a:lvl2pPr marL="914400" lvl="1" indent="-228600" algn="l">
              <a:spcBef>
                <a:spcPts val="240"/>
              </a:spcBef>
              <a:spcAft>
                <a:spcPts val="0"/>
              </a:spcAft>
              <a:buSzPts val="1200"/>
              <a:buFont typeface="Times New Roman"/>
              <a:buNone/>
              <a:defRPr sz="1200"/>
            </a:lvl2pPr>
            <a:lvl3pPr marL="1371600" lvl="2" indent="-228600" algn="l">
              <a:spcBef>
                <a:spcPts val="200"/>
              </a:spcBef>
              <a:spcAft>
                <a:spcPts val="0"/>
              </a:spcAft>
              <a:buSzPts val="1500"/>
              <a:buNone/>
              <a:defRPr sz="1000"/>
            </a:lvl3pPr>
            <a:lvl4pPr marL="1828800" lvl="3" indent="-228600" algn="l">
              <a:spcBef>
                <a:spcPts val="180"/>
              </a:spcBef>
              <a:spcAft>
                <a:spcPts val="0"/>
              </a:spcAft>
              <a:buSzPts val="45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450"/>
              <a:buNone/>
              <a:defRPr sz="900"/>
            </a:lvl6pPr>
            <a:lvl7pPr marL="3200400" lvl="6" indent="-228600" algn="l">
              <a:spcBef>
                <a:spcPts val="180"/>
              </a:spcBef>
              <a:spcAft>
                <a:spcPts val="0"/>
              </a:spcAft>
              <a:buSzPts val="450"/>
              <a:buNone/>
              <a:defRPr sz="900"/>
            </a:lvl7pPr>
            <a:lvl8pPr marL="3657600" lvl="7" indent="-228600" algn="l">
              <a:spcBef>
                <a:spcPts val="180"/>
              </a:spcBef>
              <a:spcAft>
                <a:spcPts val="0"/>
              </a:spcAft>
              <a:buSzPts val="450"/>
              <a:buNone/>
              <a:defRPr sz="900"/>
            </a:lvl8pPr>
            <a:lvl9pPr marL="4114800" lvl="8" indent="-228600" algn="l">
              <a:spcBef>
                <a:spcPts val="180"/>
              </a:spcBef>
              <a:spcAft>
                <a:spcPts val="0"/>
              </a:spcAft>
              <a:buClr>
                <a:schemeClr val="dk1"/>
              </a:buClr>
              <a:buSzPts val="900"/>
              <a:buNone/>
              <a:defRPr sz="900"/>
            </a:lvl9pPr>
          </a:lstStyle>
          <a:p>
            <a:endParaRPr/>
          </a:p>
        </p:txBody>
      </p:sp>
      <p:sp>
        <p:nvSpPr>
          <p:cNvPr id="68" name="Google Shape;6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827584" y="274638"/>
            <a:ext cx="7859216" cy="70609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4"/>
          <p:cNvSpPr txBox="1">
            <a:spLocks noGrp="1"/>
          </p:cNvSpPr>
          <p:nvPr>
            <p:ph type="body" idx="1"/>
          </p:nvPr>
        </p:nvSpPr>
        <p:spPr>
          <a:xfrm rot="5400000">
            <a:off x="2142480" y="-405216"/>
            <a:ext cx="4860000" cy="86400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SzPts val="1800"/>
              <a:buChar char="•"/>
              <a:defRPr/>
            </a:lvl2pPr>
            <a:lvl3pPr marL="1371600" lvl="2" indent="-400050" algn="l">
              <a:spcBef>
                <a:spcPts val="360"/>
              </a:spcBef>
              <a:spcAft>
                <a:spcPts val="0"/>
              </a:spcAft>
              <a:buSzPts val="2700"/>
              <a:buChar char="-"/>
              <a:defRPr/>
            </a:lvl3pPr>
            <a:lvl4pPr marL="1828800" lvl="3" indent="-285750" algn="l">
              <a:spcBef>
                <a:spcPts val="360"/>
              </a:spcBef>
              <a:spcAft>
                <a:spcPts val="0"/>
              </a:spcAft>
              <a:buSzPts val="900"/>
              <a:buChar char="●"/>
              <a:defRPr/>
            </a:lvl4pPr>
            <a:lvl5pPr marL="2286000" lvl="4" indent="-342900" algn="l">
              <a:spcBef>
                <a:spcPts val="360"/>
              </a:spcBef>
              <a:spcAft>
                <a:spcPts val="0"/>
              </a:spcAft>
              <a:buSzPts val="1800"/>
              <a:buChar char="»"/>
              <a:defRPr/>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5"/>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SzPts val="1800"/>
              <a:buChar char="•"/>
              <a:defRPr/>
            </a:lvl2pPr>
            <a:lvl3pPr marL="1371600" lvl="2" indent="-400050" algn="l">
              <a:spcBef>
                <a:spcPts val="360"/>
              </a:spcBef>
              <a:spcAft>
                <a:spcPts val="0"/>
              </a:spcAft>
              <a:buSzPts val="2700"/>
              <a:buChar char="-"/>
              <a:defRPr/>
            </a:lvl3pPr>
            <a:lvl4pPr marL="1828800" lvl="3" indent="-285750" algn="l">
              <a:spcBef>
                <a:spcPts val="360"/>
              </a:spcBef>
              <a:spcAft>
                <a:spcPts val="0"/>
              </a:spcAft>
              <a:buSzPts val="900"/>
              <a:buChar char="●"/>
              <a:defRPr/>
            </a:lvl4pPr>
            <a:lvl5pPr marL="2286000" lvl="4" indent="-342900" algn="l">
              <a:spcBef>
                <a:spcPts val="360"/>
              </a:spcBef>
              <a:spcAft>
                <a:spcPts val="0"/>
              </a:spcAft>
              <a:buSzPts val="1800"/>
              <a:buChar char="»"/>
              <a:defRPr/>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標題及物件" type="obj">
  <p:cSld name="標題及物件">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827584" y="274638"/>
            <a:ext cx="7859216" cy="70609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600"/>
              <a:buFont typeface="Times New Roma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6"/>
          <p:cNvSpPr txBox="1">
            <a:spLocks noGrp="1"/>
          </p:cNvSpPr>
          <p:nvPr>
            <p:ph type="body" idx="1"/>
          </p:nvPr>
        </p:nvSpPr>
        <p:spPr>
          <a:xfrm>
            <a:off x="252480" y="1484784"/>
            <a:ext cx="8640000" cy="4860000"/>
          </a:xfrm>
          <a:prstGeom prst="rect">
            <a:avLst/>
          </a:prstGeom>
          <a:noFill/>
          <a:ln>
            <a:noFill/>
          </a:ln>
        </p:spPr>
        <p:txBody>
          <a:bodyPr spcFirstLastPara="1" wrap="square" lIns="91425" tIns="45700" rIns="91425" bIns="45700" anchor="t" anchorCtr="0">
            <a:normAutofit/>
          </a:bodyPr>
          <a:lstStyle>
            <a:lvl1pPr marL="457200" lvl="0" indent="-358140" algn="l">
              <a:spcBef>
                <a:spcPts val="480"/>
              </a:spcBef>
              <a:spcAft>
                <a:spcPts val="0"/>
              </a:spcAft>
              <a:buClr>
                <a:schemeClr val="dk1"/>
              </a:buClr>
              <a:buSzPts val="2040"/>
              <a:buFont typeface="Times New Roman"/>
              <a:buChar char="•"/>
              <a:defRPr sz="2400"/>
            </a:lvl1pPr>
            <a:lvl2pPr marL="914400" lvl="1" indent="-355600" algn="l">
              <a:spcBef>
                <a:spcPts val="400"/>
              </a:spcBef>
              <a:spcAft>
                <a:spcPts val="0"/>
              </a:spcAft>
              <a:buSzPts val="2000"/>
              <a:buFont typeface="Times New Roman"/>
              <a:buChar char="•"/>
              <a:defRPr sz="2000"/>
            </a:lvl2pPr>
            <a:lvl3pPr marL="1371600" lvl="2" indent="-400050" algn="l">
              <a:spcBef>
                <a:spcPts val="360"/>
              </a:spcBef>
              <a:spcAft>
                <a:spcPts val="0"/>
              </a:spcAft>
              <a:buClr>
                <a:srgbClr val="953734"/>
              </a:buClr>
              <a:buSzPts val="2700"/>
              <a:buFont typeface="Calibri"/>
              <a:buChar char="-"/>
              <a:defRPr sz="1800" b="0"/>
            </a:lvl3pPr>
            <a:lvl4pPr marL="1828800" lvl="3" indent="-314325" algn="l">
              <a:spcBef>
                <a:spcPts val="360"/>
              </a:spcBef>
              <a:spcAft>
                <a:spcPts val="0"/>
              </a:spcAft>
              <a:buClr>
                <a:srgbClr val="953734"/>
              </a:buClr>
              <a:buSzPts val="1350"/>
              <a:buFont typeface="Arial"/>
              <a:buChar char="●"/>
              <a:defRPr sz="1800"/>
            </a:lvl4pPr>
            <a:lvl5pPr marL="2286000" lvl="4" indent="-342900" algn="l">
              <a:spcBef>
                <a:spcPts val="360"/>
              </a:spcBef>
              <a:spcAft>
                <a:spcPts val="0"/>
              </a:spcAft>
              <a:buClr>
                <a:srgbClr val="953734"/>
              </a:buClr>
              <a:buSzPts val="1800"/>
              <a:buChar char="»"/>
              <a:defRPr sz="1800"/>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33596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只有標題" type="titleOnly">
  <p:cSld name="只有標題">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827584" y="274638"/>
            <a:ext cx="7859216" cy="70609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7105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兩項物件" type="twoObj">
  <p:cSld name="兩項物件">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27584" y="274638"/>
            <a:ext cx="7859216" cy="70609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Font typeface="Times New Roman"/>
              <a:buChar char="•"/>
              <a:defRPr sz="2800"/>
            </a:lvl1pPr>
            <a:lvl2pPr marL="914400" lvl="1" indent="-381000" algn="l">
              <a:spcBef>
                <a:spcPts val="480"/>
              </a:spcBef>
              <a:spcAft>
                <a:spcPts val="0"/>
              </a:spcAft>
              <a:buSzPts val="2400"/>
              <a:buFont typeface="Times New Roman"/>
              <a:buChar char="•"/>
              <a:defRPr sz="2400"/>
            </a:lvl2pPr>
            <a:lvl3pPr marL="1371600" lvl="2" indent="-419100" algn="l">
              <a:spcBef>
                <a:spcPts val="400"/>
              </a:spcBef>
              <a:spcAft>
                <a:spcPts val="0"/>
              </a:spcAft>
              <a:buSzPts val="3000"/>
              <a:buChar char="-"/>
              <a:defRPr sz="2000"/>
            </a:lvl3pPr>
            <a:lvl4pPr marL="1828800" lvl="3" indent="-285750" algn="l">
              <a:spcBef>
                <a:spcPts val="360"/>
              </a:spcBef>
              <a:spcAft>
                <a:spcPts val="0"/>
              </a:spcAft>
              <a:buSzPts val="900"/>
              <a:buChar char="●"/>
              <a:defRPr sz="1800"/>
            </a:lvl4pPr>
            <a:lvl5pPr marL="2286000" lvl="4" indent="-342900" algn="l">
              <a:spcBef>
                <a:spcPts val="360"/>
              </a:spcBef>
              <a:spcAft>
                <a:spcPts val="0"/>
              </a:spcAft>
              <a:buSzPts val="1800"/>
              <a:buChar char="»"/>
              <a:defRPr sz="1800"/>
            </a:lvl5pPr>
            <a:lvl6pPr marL="2743200" lvl="5" indent="-285750" algn="l">
              <a:spcBef>
                <a:spcPts val="360"/>
              </a:spcBef>
              <a:spcAft>
                <a:spcPts val="0"/>
              </a:spcAft>
              <a:buSzPts val="900"/>
              <a:buChar char="◆"/>
              <a:defRPr sz="1800"/>
            </a:lvl6pPr>
            <a:lvl7pPr marL="3200400" lvl="6" indent="-285750" algn="l">
              <a:spcBef>
                <a:spcPts val="360"/>
              </a:spcBef>
              <a:spcAft>
                <a:spcPts val="0"/>
              </a:spcAft>
              <a:buSzPts val="900"/>
              <a:buChar char="🞐"/>
              <a:defRPr sz="1800"/>
            </a:lvl7pPr>
            <a:lvl8pPr marL="3657600" lvl="7" indent="-285750" algn="l">
              <a:spcBef>
                <a:spcPts val="360"/>
              </a:spcBef>
              <a:spcAft>
                <a:spcPts val="0"/>
              </a:spcAft>
              <a:buSzPts val="9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5" name="Google Shape;35;p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Font typeface="Times New Roman"/>
              <a:buChar char="•"/>
              <a:defRPr sz="2800"/>
            </a:lvl1pPr>
            <a:lvl2pPr marL="914400" lvl="1" indent="-381000" algn="l">
              <a:spcBef>
                <a:spcPts val="480"/>
              </a:spcBef>
              <a:spcAft>
                <a:spcPts val="0"/>
              </a:spcAft>
              <a:buSzPts val="2400"/>
              <a:buFont typeface="Times New Roman"/>
              <a:buChar char="•"/>
              <a:defRPr sz="2400"/>
            </a:lvl2pPr>
            <a:lvl3pPr marL="1371600" lvl="2" indent="-419100" algn="l">
              <a:spcBef>
                <a:spcPts val="400"/>
              </a:spcBef>
              <a:spcAft>
                <a:spcPts val="0"/>
              </a:spcAft>
              <a:buSzPts val="3000"/>
              <a:buChar char="-"/>
              <a:defRPr sz="2000"/>
            </a:lvl3pPr>
            <a:lvl4pPr marL="1828800" lvl="3" indent="-285750" algn="l">
              <a:spcBef>
                <a:spcPts val="360"/>
              </a:spcBef>
              <a:spcAft>
                <a:spcPts val="0"/>
              </a:spcAft>
              <a:buSzPts val="900"/>
              <a:buChar char="●"/>
              <a:defRPr sz="1800"/>
            </a:lvl4pPr>
            <a:lvl5pPr marL="2286000" lvl="4" indent="-342900" algn="l">
              <a:spcBef>
                <a:spcPts val="360"/>
              </a:spcBef>
              <a:spcAft>
                <a:spcPts val="0"/>
              </a:spcAft>
              <a:buSzPts val="1800"/>
              <a:buChar char="»"/>
              <a:defRPr sz="1800"/>
            </a:lvl5pPr>
            <a:lvl6pPr marL="2743200" lvl="5" indent="-285750" algn="l">
              <a:spcBef>
                <a:spcPts val="360"/>
              </a:spcBef>
              <a:spcAft>
                <a:spcPts val="0"/>
              </a:spcAft>
              <a:buSzPts val="900"/>
              <a:buChar char="◆"/>
              <a:defRPr sz="1800"/>
            </a:lvl6pPr>
            <a:lvl7pPr marL="3200400" lvl="6" indent="-285750" algn="l">
              <a:spcBef>
                <a:spcPts val="360"/>
              </a:spcBef>
              <a:spcAft>
                <a:spcPts val="0"/>
              </a:spcAft>
              <a:buSzPts val="900"/>
              <a:buChar char="🞐"/>
              <a:defRPr sz="1800"/>
            </a:lvl7pPr>
            <a:lvl8pPr marL="3657600" lvl="7" indent="-285750" algn="l">
              <a:spcBef>
                <a:spcPts val="360"/>
              </a:spcBef>
              <a:spcAft>
                <a:spcPts val="0"/>
              </a:spcAft>
              <a:buSzPts val="9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18180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762000" y="0"/>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250825" y="1482725"/>
            <a:ext cx="4279900" cy="5113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83125" y="1482725"/>
            <a:ext cx="4279900" cy="5113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11"/>
          <p:cNvSpPr>
            <a:spLocks noGrp="1" noChangeArrowheads="1"/>
          </p:cNvSpPr>
          <p:nvPr>
            <p:ph type="ftr" sz="quarter" idx="11"/>
          </p:nvPr>
        </p:nvSpPr>
        <p:spPr>
          <a:ln/>
        </p:spPr>
        <p:txBody>
          <a:bodyPr/>
          <a:lstStyle>
            <a:lvl1pPr>
              <a:defRPr/>
            </a:lvl1pPr>
          </a:lstStyle>
          <a:p>
            <a:pPr>
              <a:defRPr/>
            </a:pPr>
            <a:r>
              <a:rPr lang="en-US" altLang="zh-TW"/>
              <a:t>© 2007, Sun-Yuan Hsieh</a:t>
            </a:r>
          </a:p>
        </p:txBody>
      </p:sp>
      <p:sp>
        <p:nvSpPr>
          <p:cNvPr id="7" name="Rectangle 12"/>
          <p:cNvSpPr>
            <a:spLocks noGrp="1" noChangeArrowheads="1"/>
          </p:cNvSpPr>
          <p:nvPr>
            <p:ph type="sldNum" sz="quarter" idx="12"/>
          </p:nvPr>
        </p:nvSpPr>
        <p:spPr>
          <a:ln/>
        </p:spPr>
        <p:txBody>
          <a:bodyPr/>
          <a:lstStyle>
            <a:lvl1pPr>
              <a:defRPr/>
            </a:lvl1pPr>
          </a:lstStyle>
          <a:p>
            <a:pPr>
              <a:defRPr/>
            </a:pPr>
            <a:fld id="{2C3CCCAA-F475-4461-8E80-443178DF88E0}" type="slidenum">
              <a:rPr lang="en-US" altLang="zh-TW"/>
              <a:pPr>
                <a:defRPr/>
              </a:pPr>
              <a:t>‹#›</a:t>
            </a:fld>
            <a:endParaRPr lang="en-US" altLang="zh-TW" dirty="0"/>
          </a:p>
        </p:txBody>
      </p:sp>
    </p:spTree>
    <p:extLst>
      <p:ext uri="{BB962C8B-B14F-4D97-AF65-F5344CB8AC3E}">
        <p14:creationId xmlns:p14="http://schemas.microsoft.com/office/powerpoint/2010/main" val="501222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27584" y="274638"/>
            <a:ext cx="7859216" cy="70609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F2F2F2"/>
              </a:buClr>
              <a:buSzPts val="4000"/>
              <a:buFont typeface="Times New Roman"/>
              <a:buNone/>
              <a:defRPr sz="4000" b="1" i="0" u="none" strike="noStrike" cap="none">
                <a:solidFill>
                  <a:srgbClr val="F2F2F2"/>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252480" y="1484784"/>
            <a:ext cx="8640000" cy="4860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Times New Roman"/>
              <a:buChar char="•"/>
              <a:defRPr sz="2400" b="1"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rgbClr val="953734"/>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400050" algn="l" rtl="0">
              <a:spcBef>
                <a:spcPts val="360"/>
              </a:spcBef>
              <a:spcAft>
                <a:spcPts val="0"/>
              </a:spcAft>
              <a:buClr>
                <a:srgbClr val="953734"/>
              </a:buClr>
              <a:buSzPts val="2700"/>
              <a:buFont typeface="Calibri"/>
              <a:buChar char="-"/>
              <a:defRPr sz="1800" b="0" i="0" u="none" strike="noStrike" cap="none">
                <a:solidFill>
                  <a:schemeClr val="dk1"/>
                </a:solidFill>
                <a:latin typeface="Times New Roman"/>
                <a:ea typeface="Times New Roman"/>
                <a:cs typeface="Times New Roman"/>
                <a:sym typeface="Times New Roman"/>
              </a:defRPr>
            </a:lvl3pPr>
            <a:lvl4pPr marL="1828800" marR="0" lvl="3" indent="-285750" algn="l" rtl="0">
              <a:spcBef>
                <a:spcPts val="360"/>
              </a:spcBef>
              <a:spcAft>
                <a:spcPts val="0"/>
              </a:spcAft>
              <a:buClr>
                <a:srgbClr val="953734"/>
              </a:buClr>
              <a:buSzPts val="900"/>
              <a:buFont typeface="Noto Sans Symbols"/>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rgbClr val="953734"/>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285750" algn="l" rtl="0">
              <a:spcBef>
                <a:spcPts val="360"/>
              </a:spcBef>
              <a:spcAft>
                <a:spcPts val="0"/>
              </a:spcAft>
              <a:buClr>
                <a:srgbClr val="953734"/>
              </a:buClr>
              <a:buSzPts val="900"/>
              <a:buFont typeface="Noto Sans Symbols"/>
              <a:buChar char="◆"/>
              <a:defRPr sz="1800" b="0" i="0" u="none" strike="noStrike" cap="none">
                <a:solidFill>
                  <a:schemeClr val="dk1"/>
                </a:solidFill>
                <a:latin typeface="Times New Roman"/>
                <a:ea typeface="Times New Roman"/>
                <a:cs typeface="Times New Roman"/>
                <a:sym typeface="Times New Roman"/>
              </a:defRPr>
            </a:lvl6pPr>
            <a:lvl7pPr marL="3200400" marR="0" lvl="6" indent="-285750" algn="l" rtl="0">
              <a:spcBef>
                <a:spcPts val="360"/>
              </a:spcBef>
              <a:spcAft>
                <a:spcPts val="0"/>
              </a:spcAft>
              <a:buClr>
                <a:srgbClr val="953734"/>
              </a:buClr>
              <a:buSzPts val="900"/>
              <a:buFont typeface="Noto Sans Symbols"/>
              <a:buChar char="🞐"/>
              <a:defRPr sz="1800" b="0" i="0" u="none" strike="noStrike" cap="none">
                <a:solidFill>
                  <a:schemeClr val="dk1"/>
                </a:solidFill>
                <a:latin typeface="Times New Roman"/>
                <a:ea typeface="Times New Roman"/>
                <a:cs typeface="Times New Roman"/>
                <a:sym typeface="Times New Roman"/>
              </a:defRPr>
            </a:lvl7pPr>
            <a:lvl8pPr marL="3657600" marR="0" lvl="7" indent="-285750" algn="l" rtl="0">
              <a:spcBef>
                <a:spcPts val="360"/>
              </a:spcBef>
              <a:spcAft>
                <a:spcPts val="0"/>
              </a:spcAft>
              <a:buClr>
                <a:srgbClr val="953734"/>
              </a:buClr>
              <a:buSzPts val="900"/>
              <a:buFont typeface="Noto Sans Symbols"/>
              <a:buChar char="⮚"/>
              <a:defRPr sz="18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5" r:id="rId2"/>
    <p:sldLayoutId id="2147483657" r:id="rId3"/>
    <p:sldLayoutId id="2147483658" r:id="rId4"/>
    <p:sldLayoutId id="2147483659" r:id="rId5"/>
    <p:sldLayoutId id="2147483660" r:id="rId6"/>
    <p:sldLayoutId id="2147483662" r:id="rId7"/>
    <p:sldLayoutId id="2147483663" r:id="rId8"/>
    <p:sldLayoutId id="214748366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NUL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7.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12.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8.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3.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customXml" Target="../ink/ink4.xml"/><Relationship Id="rId14" Type="http://schemas.openxmlformats.org/officeDocument/2006/relationships/image" Target="NUL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10.PNG"/><Relationship Id="rId18" Type="http://schemas.openxmlformats.org/officeDocument/2006/relationships/customXml" Target="../ink/ink16.xml"/><Relationship Id="rId3" Type="http://schemas.openxmlformats.org/officeDocument/2006/relationships/image" Target="../media/image160.PNG"/><Relationship Id="rId21" Type="http://schemas.openxmlformats.org/officeDocument/2006/relationships/image" Target="../media/image250.PNG"/><Relationship Id="rId7" Type="http://schemas.openxmlformats.org/officeDocument/2006/relationships/image" Target="../media/image180.PNG"/><Relationship Id="rId12" Type="http://schemas.openxmlformats.org/officeDocument/2006/relationships/customXml" Target="../ink/ink13.xml"/><Relationship Id="rId17" Type="http://schemas.openxmlformats.org/officeDocument/2006/relationships/image" Target="../media/image230.PNG"/><Relationship Id="rId25" Type="http://schemas.openxmlformats.org/officeDocument/2006/relationships/image" Target="../media/image120.png"/><Relationship Id="rId2" Type="http://schemas.openxmlformats.org/officeDocument/2006/relationships/customXml" Target="../ink/ink8.xml"/><Relationship Id="rId16" Type="http://schemas.openxmlformats.org/officeDocument/2006/relationships/customXml" Target="../ink/ink15.xml"/><Relationship Id="rId20" Type="http://schemas.openxmlformats.org/officeDocument/2006/relationships/customXml" Target="../ink/ink17.xml"/><Relationship Id="rId1" Type="http://schemas.openxmlformats.org/officeDocument/2006/relationships/slideLayout" Target="../slideLayouts/slideLayout6.xml"/><Relationship Id="rId6" Type="http://schemas.openxmlformats.org/officeDocument/2006/relationships/customXml" Target="../ink/ink10.xml"/><Relationship Id="rId11" Type="http://schemas.openxmlformats.org/officeDocument/2006/relationships/image" Target="../media/image200.PNG"/><Relationship Id="rId24" Type="http://schemas.openxmlformats.org/officeDocument/2006/relationships/customXml" Target="../ink/ink19.xml"/><Relationship Id="rId5" Type="http://schemas.openxmlformats.org/officeDocument/2006/relationships/image" Target="../media/image170.PNG"/><Relationship Id="rId15" Type="http://schemas.openxmlformats.org/officeDocument/2006/relationships/image" Target="../media/image220.PNG"/><Relationship Id="rId23" Type="http://schemas.openxmlformats.org/officeDocument/2006/relationships/image" Target="../media/image260.PNG"/><Relationship Id="rId10" Type="http://schemas.openxmlformats.org/officeDocument/2006/relationships/customXml" Target="../ink/ink12.xml"/><Relationship Id="rId19" Type="http://schemas.openxmlformats.org/officeDocument/2006/relationships/image" Target="../media/image240.PNG"/><Relationship Id="rId4" Type="http://schemas.openxmlformats.org/officeDocument/2006/relationships/customXml" Target="../ink/ink9.xml"/><Relationship Id="rId9" Type="http://schemas.openxmlformats.org/officeDocument/2006/relationships/image" Target="../media/image190.PNG"/><Relationship Id="rId14" Type="http://schemas.openxmlformats.org/officeDocument/2006/relationships/customXml" Target="../ink/ink14.xml"/><Relationship Id="rId22" Type="http://schemas.openxmlformats.org/officeDocument/2006/relationships/customXml" Target="../ink/ink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6" Type="http://schemas.openxmlformats.org/officeDocument/2006/relationships/customXml" Target="../ink/ink27.xml"/><Relationship Id="rId39" Type="http://schemas.openxmlformats.org/officeDocument/2006/relationships/image" Target="../media/image221.PNG"/><Relationship Id="rId3" Type="http://schemas.openxmlformats.org/officeDocument/2006/relationships/image" Target="../media/image90.png"/><Relationship Id="rId21" Type="http://schemas.openxmlformats.org/officeDocument/2006/relationships/image" Target="../media/image181.PNG"/><Relationship Id="rId34" Type="http://schemas.openxmlformats.org/officeDocument/2006/relationships/customXml" Target="../ink/ink31.xml"/><Relationship Id="rId42" Type="http://schemas.openxmlformats.org/officeDocument/2006/relationships/customXml" Target="../ink/ink35.xml"/><Relationship Id="rId7" Type="http://schemas.openxmlformats.org/officeDocument/2006/relationships/image" Target="../media/image11.png"/><Relationship Id="rId25" Type="http://schemas.openxmlformats.org/officeDocument/2006/relationships/image" Target="../media/image131.png"/><Relationship Id="rId33" Type="http://schemas.openxmlformats.org/officeDocument/2006/relationships/image" Target="../media/image191.PNG"/><Relationship Id="rId38" Type="http://schemas.openxmlformats.org/officeDocument/2006/relationships/customXml" Target="../ink/ink33.xml"/><Relationship Id="rId2" Type="http://schemas.openxmlformats.org/officeDocument/2006/relationships/customXml" Target="../ink/ink20.xml"/><Relationship Id="rId20" Type="http://schemas.openxmlformats.org/officeDocument/2006/relationships/customXml" Target="../ink/ink24.xml"/><Relationship Id="rId29" Type="http://schemas.openxmlformats.org/officeDocument/2006/relationships/image" Target="../media/image150.PNG"/><Relationship Id="rId41" Type="http://schemas.openxmlformats.org/officeDocument/2006/relationships/image" Target="../media/image231.PNG"/><Relationship Id="rId1" Type="http://schemas.openxmlformats.org/officeDocument/2006/relationships/slideLayout" Target="../slideLayouts/slideLayout6.xml"/><Relationship Id="rId6" Type="http://schemas.openxmlformats.org/officeDocument/2006/relationships/customXml" Target="../ink/ink22.xml"/><Relationship Id="rId24" Type="http://schemas.openxmlformats.org/officeDocument/2006/relationships/customXml" Target="../ink/ink26.xml"/><Relationship Id="rId32" Type="http://schemas.openxmlformats.org/officeDocument/2006/relationships/customXml" Target="../ink/ink30.xml"/><Relationship Id="rId37" Type="http://schemas.openxmlformats.org/officeDocument/2006/relationships/image" Target="../media/image211.PNG"/><Relationship Id="rId40" Type="http://schemas.openxmlformats.org/officeDocument/2006/relationships/customXml" Target="../ink/ink34.xml"/><Relationship Id="rId45" Type="http://schemas.openxmlformats.org/officeDocument/2006/relationships/image" Target="../media/image251.PNG"/><Relationship Id="rId5" Type="http://schemas.openxmlformats.org/officeDocument/2006/relationships/image" Target="../media/image1010.png"/><Relationship Id="rId23" Type="http://schemas.openxmlformats.org/officeDocument/2006/relationships/image" Target="../media/image121.png"/><Relationship Id="rId28" Type="http://schemas.openxmlformats.org/officeDocument/2006/relationships/customXml" Target="../ink/ink28.xml"/><Relationship Id="rId36" Type="http://schemas.openxmlformats.org/officeDocument/2006/relationships/customXml" Target="../ink/ink32.xml"/><Relationship Id="rId19" Type="http://schemas.openxmlformats.org/officeDocument/2006/relationships/image" Target="../media/image171.PNG"/><Relationship Id="rId31" Type="http://schemas.openxmlformats.org/officeDocument/2006/relationships/image" Target="../media/image161.PNG"/><Relationship Id="rId44" Type="http://schemas.openxmlformats.org/officeDocument/2006/relationships/customXml" Target="../ink/ink36.xml"/><Relationship Id="rId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media/image141.png"/><Relationship Id="rId30" Type="http://schemas.openxmlformats.org/officeDocument/2006/relationships/customXml" Target="../ink/ink29.xml"/><Relationship Id="rId35" Type="http://schemas.openxmlformats.org/officeDocument/2006/relationships/image" Target="../media/image201.PNG"/><Relationship Id="rId43" Type="http://schemas.openxmlformats.org/officeDocument/2006/relationships/image" Target="../media/image241.PNG"/><Relationship Id="rId8" Type="http://schemas.openxmlformats.org/officeDocument/2006/relationships/customXml" Target="../ink/ink23.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1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1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2.tmp"/><Relationship Id="rId4" Type="http://schemas.openxmlformats.org/officeDocument/2006/relationships/image" Target="../media/image91.tmp"/></Relationships>
</file>

<file path=ppt/slides/_rels/slide79.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image" Target="../media/image93.tmp"/><Relationship Id="rId1" Type="http://schemas.openxmlformats.org/officeDocument/2006/relationships/slideLayout" Target="../slideLayouts/slideLayout6.xml"/><Relationship Id="rId4" Type="http://schemas.openxmlformats.org/officeDocument/2006/relationships/image" Target="../media/image95.tmp"/></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2.tmp"/><Relationship Id="rId4" Type="http://schemas.openxmlformats.org/officeDocument/2006/relationships/image" Target="../media/image91.tmp"/></Relationships>
</file>

<file path=ppt/slides/_rels/slide91.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image" Target="../media/image93.tmp"/><Relationship Id="rId1" Type="http://schemas.openxmlformats.org/officeDocument/2006/relationships/slideLayout" Target="../slideLayouts/slideLayout6.xml"/><Relationship Id="rId4" Type="http://schemas.openxmlformats.org/officeDocument/2006/relationships/image" Target="../media/image95.tmp"/></Relationships>
</file>

<file path=ppt/slides/_rels/slide9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71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048E99-0E67-4EF6-AD1A-00BD2F265815}"/>
              </a:ext>
            </a:extLst>
          </p:cNvPr>
          <p:cNvSpPr>
            <a:spLocks noGrp="1"/>
          </p:cNvSpPr>
          <p:nvPr>
            <p:ph type="ctrTitle"/>
          </p:nvPr>
        </p:nvSpPr>
        <p:spPr/>
        <p:txBody>
          <a:bodyPr>
            <a:no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日月光整理報告</a:t>
            </a:r>
            <a:endParaRPr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字方塊 4">
            <a:extLst>
              <a:ext uri="{FF2B5EF4-FFF2-40B4-BE49-F238E27FC236}">
                <a16:creationId xmlns:a16="http://schemas.microsoft.com/office/drawing/2014/main" id="{864477D3-E25B-4098-9ACE-BC73C16FF357}"/>
              </a:ext>
            </a:extLst>
          </p:cNvPr>
          <p:cNvSpPr txBox="1"/>
          <p:nvPr/>
        </p:nvSpPr>
        <p:spPr>
          <a:xfrm>
            <a:off x="6340064" y="5696200"/>
            <a:ext cx="2695986" cy="400110"/>
          </a:xfrm>
          <a:prstGeom prst="rect">
            <a:avLst/>
          </a:prstGeom>
          <a:solidFill>
            <a:schemeClr val="bg1"/>
          </a:solidFill>
        </p:spPr>
        <p:txBody>
          <a:bodyPr wrap="square" rtlCol="0">
            <a:spAutoFit/>
          </a:bodyPr>
          <a:lstStyle/>
          <a:p>
            <a:r>
              <a:rPr lang="zh-TW" altLang="en-US" sz="2000" dirty="0">
                <a:solidFill>
                  <a:schemeClr val="tx1"/>
                </a:solidFill>
                <a:latin typeface="標楷體" panose="03000509000000000000" pitchFamily="65" charset="-120"/>
                <a:ea typeface="標楷體" panose="03000509000000000000" pitchFamily="65" charset="-120"/>
              </a:rPr>
              <a:t>學生</a:t>
            </a:r>
            <a:r>
              <a:rPr lang="en-US" altLang="zh-TW" sz="2000" dirty="0">
                <a:solidFill>
                  <a:schemeClr val="tx1"/>
                </a:solidFill>
              </a:rPr>
              <a:t>:</a:t>
            </a:r>
            <a:r>
              <a:rPr lang="zh-TW" altLang="en-US" sz="2000" dirty="0">
                <a:solidFill>
                  <a:schemeClr val="tx1"/>
                </a:solidFill>
                <a:latin typeface="標楷體" panose="03000509000000000000" pitchFamily="65" charset="-120"/>
                <a:ea typeface="標楷體" panose="03000509000000000000" pitchFamily="65" charset="-120"/>
              </a:rPr>
              <a:t>簡嘉姸</a:t>
            </a:r>
          </a:p>
        </p:txBody>
      </p:sp>
      <p:sp>
        <p:nvSpPr>
          <p:cNvPr id="6" name="矩形 5">
            <a:extLst>
              <a:ext uri="{FF2B5EF4-FFF2-40B4-BE49-F238E27FC236}">
                <a16:creationId xmlns:a16="http://schemas.microsoft.com/office/drawing/2014/main" id="{13FCE4D5-396C-4743-BC27-5F9A668EDDC6}"/>
              </a:ext>
            </a:extLst>
          </p:cNvPr>
          <p:cNvSpPr/>
          <p:nvPr/>
        </p:nvSpPr>
        <p:spPr>
          <a:xfrm>
            <a:off x="6194358" y="6131761"/>
            <a:ext cx="2695985" cy="5544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標楷體" panose="03000509000000000000" pitchFamily="65" charset="-120"/>
                <a:ea typeface="標楷體" panose="03000509000000000000" pitchFamily="65" charset="-120"/>
              </a:rPr>
              <a:t>指導教授</a:t>
            </a:r>
            <a:r>
              <a:rPr lang="en-US" altLang="zh-TW" sz="2000" dirty="0">
                <a:solidFill>
                  <a:schemeClr val="tx1"/>
                </a:solidFill>
                <a:latin typeface="標楷體" panose="03000509000000000000" pitchFamily="65" charset="-120"/>
                <a:ea typeface="標楷體" panose="03000509000000000000" pitchFamily="65" charset="-120"/>
              </a:rPr>
              <a:t>:</a:t>
            </a:r>
            <a:r>
              <a:rPr lang="zh-TW" altLang="en-US" sz="2000" dirty="0">
                <a:solidFill>
                  <a:schemeClr val="tx1"/>
                </a:solidFill>
                <a:latin typeface="標楷體" panose="03000509000000000000" pitchFamily="65" charset="-120"/>
                <a:ea typeface="標楷體" panose="03000509000000000000" pitchFamily="65" charset="-120"/>
              </a:rPr>
              <a:t>謝孫源教授</a:t>
            </a:r>
            <a:endParaRPr lang="zh-TW" altLang="en-US" sz="2000" dirty="0">
              <a:ln>
                <a:solidFill>
                  <a:schemeClr val="bg1"/>
                </a:solidFill>
              </a:ln>
              <a:solidFill>
                <a:schemeClr val="tx1"/>
              </a:solidFill>
            </a:endParaRPr>
          </a:p>
        </p:txBody>
      </p:sp>
      <p:sp>
        <p:nvSpPr>
          <p:cNvPr id="4" name="副標題 3">
            <a:extLst>
              <a:ext uri="{FF2B5EF4-FFF2-40B4-BE49-F238E27FC236}">
                <a16:creationId xmlns:a16="http://schemas.microsoft.com/office/drawing/2014/main" id="{7D3CB71D-B0E2-DD9A-54B8-80BEECEB1980}"/>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568108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88584A-9F21-4F9F-867A-F32BC94495C9}"/>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資料處理</a:t>
            </a:r>
          </a:p>
        </p:txBody>
      </p:sp>
      <p:sp>
        <p:nvSpPr>
          <p:cNvPr id="3" name="文字版面配置區 2">
            <a:extLst>
              <a:ext uri="{FF2B5EF4-FFF2-40B4-BE49-F238E27FC236}">
                <a16:creationId xmlns:a16="http://schemas.microsoft.com/office/drawing/2014/main" id="{938AB2F4-F7F7-4678-81D1-74FFE0EC2A37}"/>
              </a:ext>
            </a:extLst>
          </p:cNvPr>
          <p:cNvSpPr>
            <a:spLocks noGrp="1"/>
          </p:cNvSpPr>
          <p:nvPr>
            <p:ph type="body"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目前已經能將圖簡化成只剩下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differential pair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的部分</a:t>
            </a:r>
            <a:r>
              <a:rPr lang="zh-TW" altLang="en-US"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dirty="0">
              <a:latin typeface="PMingLiU" panose="02020500000000000000" pitchFamily="18" charset="-120"/>
              <a:ea typeface="PMingLiU" panose="02020500000000000000" pitchFamily="18" charset="-120"/>
              <a:cs typeface="Times New Roman" panose="02020603050405020304" pitchFamily="18" charset="0"/>
            </a:endParaRPr>
          </a:p>
          <a:p>
            <a:pPr lvl="1"/>
            <a:r>
              <a:rPr lang="zh-TW" altLang="en-US" dirty="0">
                <a:latin typeface="Times New Roman" panose="02020603050405020304" pitchFamily="18" charset="0"/>
                <a:ea typeface="標楷體" panose="03000509000000000000" pitchFamily="65" charset="-120"/>
                <a:cs typeface="Times New Roman" panose="02020603050405020304" pitchFamily="18" charset="0"/>
              </a:rPr>
              <a:t>先將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dwg</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檔轉成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dxf</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檔</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lvl="1"/>
            <a:r>
              <a:rPr lang="zh-TW" altLang="en-US" dirty="0">
                <a:latin typeface="Times New Roman" panose="02020603050405020304" pitchFamily="18" charset="0"/>
                <a:ea typeface="標楷體" panose="03000509000000000000" pitchFamily="65" charset="-120"/>
                <a:cs typeface="Times New Roman" panose="02020603050405020304" pitchFamily="18" charset="0"/>
              </a:rPr>
              <a:t>再用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ezdxf</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pytho</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用來讀取的介面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對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dxf</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檔做修改</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558800" lvl="1" indent="0">
              <a:buNone/>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endParaRPr lang="zh-TW" altLang="en-US" dirty="0"/>
          </a:p>
        </p:txBody>
      </p:sp>
      <p:sp>
        <p:nvSpPr>
          <p:cNvPr id="4" name="投影片編號版面配置區 3">
            <a:extLst>
              <a:ext uri="{FF2B5EF4-FFF2-40B4-BE49-F238E27FC236}">
                <a16:creationId xmlns:a16="http://schemas.microsoft.com/office/drawing/2014/main" id="{30ECAF8D-4E6A-46B2-9C75-E1CC3D791A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9197856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8D38B-B202-47D1-9A4C-B87A1244046A}"/>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a:t>
            </a:r>
            <a:endParaRPr lang="zh-TW" altLang="en-US" dirty="0"/>
          </a:p>
        </p:txBody>
      </p:sp>
      <p:sp>
        <p:nvSpPr>
          <p:cNvPr id="3" name="文字版面配置區 2">
            <a:extLst>
              <a:ext uri="{FF2B5EF4-FFF2-40B4-BE49-F238E27FC236}">
                <a16:creationId xmlns:a16="http://schemas.microsoft.com/office/drawing/2014/main" id="{4FCA6F89-37FA-4110-8853-77E6A215F019}"/>
              </a:ext>
            </a:extLst>
          </p:cNvPr>
          <p:cNvSpPr>
            <a:spLocks noGrp="1"/>
          </p:cNvSpPr>
          <p:nvPr>
            <p:ph type="body"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照線走的順序記錄下轉折點的陣列位置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row,col</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如果按照矩陣順序讀取計算兩兩項量的角度時會有問題</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4" name="投影片編號版面配置區 3">
            <a:extLst>
              <a:ext uri="{FF2B5EF4-FFF2-40B4-BE49-F238E27FC236}">
                <a16:creationId xmlns:a16="http://schemas.microsoft.com/office/drawing/2014/main" id="{36F79F3F-8906-4414-B16D-FD0AF62180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100</a:t>
            </a:fld>
            <a:endParaRPr lang="en-US" dirty="0"/>
          </a:p>
        </p:txBody>
      </p:sp>
      <p:sp>
        <p:nvSpPr>
          <p:cNvPr id="11" name="橢圓 10">
            <a:extLst>
              <a:ext uri="{FF2B5EF4-FFF2-40B4-BE49-F238E27FC236}">
                <a16:creationId xmlns:a16="http://schemas.microsoft.com/office/drawing/2014/main" id="{31B2E03D-59CA-49E3-83DA-E7602BD85CF3}"/>
              </a:ext>
            </a:extLst>
          </p:cNvPr>
          <p:cNvSpPr/>
          <p:nvPr/>
        </p:nvSpPr>
        <p:spPr>
          <a:xfrm>
            <a:off x="914400" y="3026229"/>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C36E70F6-AA69-4E06-A141-9B60E8318C17}"/>
              </a:ext>
            </a:extLst>
          </p:cNvPr>
          <p:cNvSpPr/>
          <p:nvPr/>
        </p:nvSpPr>
        <p:spPr>
          <a:xfrm>
            <a:off x="2022634" y="3037115"/>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BBD8AE9D-EF7C-408A-A10E-2A2BECB1A80B}"/>
              </a:ext>
            </a:extLst>
          </p:cNvPr>
          <p:cNvSpPr/>
          <p:nvPr/>
        </p:nvSpPr>
        <p:spPr>
          <a:xfrm>
            <a:off x="914399" y="3914784"/>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77C338B8-483A-4632-9AC7-1790A8A20032}"/>
              </a:ext>
            </a:extLst>
          </p:cNvPr>
          <p:cNvSpPr/>
          <p:nvPr/>
        </p:nvSpPr>
        <p:spPr>
          <a:xfrm>
            <a:off x="914399" y="5042698"/>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DF91D2B5-2F91-4878-B875-19B553EFA2AB}"/>
              </a:ext>
            </a:extLst>
          </p:cNvPr>
          <p:cNvCxnSpPr>
            <a:cxnSpLocks/>
          </p:cNvCxnSpPr>
          <p:nvPr/>
        </p:nvCxnSpPr>
        <p:spPr>
          <a:xfrm flipH="1" flipV="1">
            <a:off x="1006927" y="3101748"/>
            <a:ext cx="1108234"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E7D8065D-6E99-4843-A20D-F13E88EB4005}"/>
              </a:ext>
            </a:extLst>
          </p:cNvPr>
          <p:cNvCxnSpPr>
            <a:cxnSpLocks/>
            <a:stCxn id="13" idx="0"/>
            <a:endCxn id="11" idx="4"/>
          </p:cNvCxnSpPr>
          <p:nvPr/>
        </p:nvCxnSpPr>
        <p:spPr>
          <a:xfrm flipV="1">
            <a:off x="1006928" y="3200400"/>
            <a:ext cx="1" cy="714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616F8F16-3128-48F5-B332-527C1632F27F}"/>
              </a:ext>
            </a:extLst>
          </p:cNvPr>
          <p:cNvCxnSpPr>
            <a:cxnSpLocks/>
            <a:stCxn id="14" idx="0"/>
          </p:cNvCxnSpPr>
          <p:nvPr/>
        </p:nvCxnSpPr>
        <p:spPr>
          <a:xfrm flipH="1" flipV="1">
            <a:off x="1006927" y="3904579"/>
            <a:ext cx="1" cy="1138119"/>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7935EC3E-AF87-44AC-9CE2-052570E8B10A}"/>
              </a:ext>
            </a:extLst>
          </p:cNvPr>
          <p:cNvSpPr txBox="1"/>
          <p:nvPr/>
        </p:nvSpPr>
        <p:spPr>
          <a:xfrm>
            <a:off x="731050" y="2689320"/>
            <a:ext cx="551754" cy="307777"/>
          </a:xfrm>
          <a:prstGeom prst="rect">
            <a:avLst/>
          </a:prstGeom>
          <a:noFill/>
        </p:spPr>
        <p:txBody>
          <a:bodyPr wrap="none" rtlCol="0">
            <a:spAutoFit/>
          </a:bodyPr>
          <a:lstStyle/>
          <a:p>
            <a:r>
              <a:rPr lang="en-US" altLang="zh-TW" dirty="0"/>
              <a:t>(0,0)</a:t>
            </a:r>
            <a:endParaRPr lang="zh-TW" altLang="en-US" dirty="0"/>
          </a:p>
        </p:txBody>
      </p:sp>
      <p:sp>
        <p:nvSpPr>
          <p:cNvPr id="25" name="文字方塊 24">
            <a:extLst>
              <a:ext uri="{FF2B5EF4-FFF2-40B4-BE49-F238E27FC236}">
                <a16:creationId xmlns:a16="http://schemas.microsoft.com/office/drawing/2014/main" id="{A9AB91F7-5D00-44E8-810C-6AF9D59059DA}"/>
              </a:ext>
            </a:extLst>
          </p:cNvPr>
          <p:cNvSpPr txBox="1"/>
          <p:nvPr/>
        </p:nvSpPr>
        <p:spPr>
          <a:xfrm>
            <a:off x="1905000" y="2695832"/>
            <a:ext cx="551754" cy="307777"/>
          </a:xfrm>
          <a:prstGeom prst="rect">
            <a:avLst/>
          </a:prstGeom>
          <a:noFill/>
        </p:spPr>
        <p:txBody>
          <a:bodyPr wrap="none" rtlCol="0">
            <a:spAutoFit/>
          </a:bodyPr>
          <a:lstStyle/>
          <a:p>
            <a:r>
              <a:rPr lang="en-US" altLang="zh-TW" dirty="0"/>
              <a:t>(0,2)</a:t>
            </a:r>
            <a:endParaRPr lang="zh-TW" altLang="en-US" dirty="0"/>
          </a:p>
        </p:txBody>
      </p:sp>
      <p:sp>
        <p:nvSpPr>
          <p:cNvPr id="26" name="文字方塊 25">
            <a:extLst>
              <a:ext uri="{FF2B5EF4-FFF2-40B4-BE49-F238E27FC236}">
                <a16:creationId xmlns:a16="http://schemas.microsoft.com/office/drawing/2014/main" id="{0F4DD30A-6C75-4F57-80BC-FBB6330FE77E}"/>
              </a:ext>
            </a:extLst>
          </p:cNvPr>
          <p:cNvSpPr txBox="1"/>
          <p:nvPr/>
        </p:nvSpPr>
        <p:spPr>
          <a:xfrm>
            <a:off x="362644" y="3817234"/>
            <a:ext cx="551754" cy="307777"/>
          </a:xfrm>
          <a:prstGeom prst="rect">
            <a:avLst/>
          </a:prstGeom>
          <a:noFill/>
        </p:spPr>
        <p:txBody>
          <a:bodyPr wrap="square" rtlCol="0">
            <a:spAutoFit/>
          </a:bodyPr>
          <a:lstStyle/>
          <a:p>
            <a:r>
              <a:rPr lang="en-US" altLang="zh-TW" dirty="0"/>
              <a:t>(2,0)</a:t>
            </a:r>
            <a:endParaRPr lang="zh-TW" altLang="en-US" dirty="0"/>
          </a:p>
        </p:txBody>
      </p:sp>
      <p:sp>
        <p:nvSpPr>
          <p:cNvPr id="27" name="文字方塊 26">
            <a:extLst>
              <a:ext uri="{FF2B5EF4-FFF2-40B4-BE49-F238E27FC236}">
                <a16:creationId xmlns:a16="http://schemas.microsoft.com/office/drawing/2014/main" id="{9C4EC576-4C0F-4244-BF19-603EA97C7A95}"/>
              </a:ext>
            </a:extLst>
          </p:cNvPr>
          <p:cNvSpPr txBox="1"/>
          <p:nvPr/>
        </p:nvSpPr>
        <p:spPr>
          <a:xfrm>
            <a:off x="362644" y="4909092"/>
            <a:ext cx="551754" cy="307777"/>
          </a:xfrm>
          <a:prstGeom prst="rect">
            <a:avLst/>
          </a:prstGeom>
          <a:noFill/>
        </p:spPr>
        <p:txBody>
          <a:bodyPr wrap="none" rtlCol="0">
            <a:spAutoFit/>
          </a:bodyPr>
          <a:lstStyle/>
          <a:p>
            <a:r>
              <a:rPr lang="en-US" altLang="zh-TW" dirty="0"/>
              <a:t>(4,0)</a:t>
            </a:r>
            <a:endParaRPr lang="zh-TW" altLang="en-US" dirty="0"/>
          </a:p>
        </p:txBody>
      </p:sp>
      <p:sp>
        <p:nvSpPr>
          <p:cNvPr id="28" name="文字方塊 27">
            <a:extLst>
              <a:ext uri="{FF2B5EF4-FFF2-40B4-BE49-F238E27FC236}">
                <a16:creationId xmlns:a16="http://schemas.microsoft.com/office/drawing/2014/main" id="{8B2F431D-10E1-4032-9A85-D1E9D7E5E30E}"/>
              </a:ext>
            </a:extLst>
          </p:cNvPr>
          <p:cNvSpPr txBox="1"/>
          <p:nvPr/>
        </p:nvSpPr>
        <p:spPr>
          <a:xfrm>
            <a:off x="167907" y="5507822"/>
            <a:ext cx="4195379" cy="523220"/>
          </a:xfrm>
          <a:prstGeom prst="rect">
            <a:avLst/>
          </a:prstGeom>
          <a:noFill/>
        </p:spPr>
        <p:txBody>
          <a:bodyPr wrap="none" rtlCol="0">
            <a:spAutoFit/>
          </a:bodyPr>
          <a:lstStyle/>
          <a:p>
            <a:r>
              <a:rPr lang="zh-TW" altLang="en-US" dirty="0"/>
              <a:t>因存取順序按照矩陣順序</a:t>
            </a:r>
            <a:r>
              <a:rPr lang="en-US" altLang="zh-TW" dirty="0"/>
              <a:t>,</a:t>
            </a:r>
            <a:r>
              <a:rPr lang="zh-TW" altLang="en-US" dirty="0"/>
              <a:t>故是</a:t>
            </a:r>
            <a:r>
              <a:rPr lang="en-US" altLang="zh-TW" dirty="0"/>
              <a:t>:</a:t>
            </a:r>
          </a:p>
          <a:p>
            <a:r>
              <a:rPr lang="en-US" altLang="zh-TW" dirty="0"/>
              <a:t>(0,0),(0,2),(2,0),(4,0)</a:t>
            </a:r>
            <a:r>
              <a:rPr lang="zh-TW" altLang="en-US" dirty="0"/>
              <a:t>故兩兩計算角度會變成如右圖</a:t>
            </a:r>
          </a:p>
        </p:txBody>
      </p:sp>
      <p:sp>
        <p:nvSpPr>
          <p:cNvPr id="37" name="橢圓 36">
            <a:extLst>
              <a:ext uri="{FF2B5EF4-FFF2-40B4-BE49-F238E27FC236}">
                <a16:creationId xmlns:a16="http://schemas.microsoft.com/office/drawing/2014/main" id="{CA88F9D9-57E6-47A4-9942-7BE17DC3A485}"/>
              </a:ext>
            </a:extLst>
          </p:cNvPr>
          <p:cNvSpPr/>
          <p:nvPr/>
        </p:nvSpPr>
        <p:spPr>
          <a:xfrm>
            <a:off x="3206068" y="3049018"/>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75DA8923-BC95-450E-9BDF-278F60885D5E}"/>
              </a:ext>
            </a:extLst>
          </p:cNvPr>
          <p:cNvSpPr/>
          <p:nvPr/>
        </p:nvSpPr>
        <p:spPr>
          <a:xfrm>
            <a:off x="4314302" y="3059904"/>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FB0AF576-BF5A-46F3-BAE8-1F2EBCACD956}"/>
              </a:ext>
            </a:extLst>
          </p:cNvPr>
          <p:cNvSpPr/>
          <p:nvPr/>
        </p:nvSpPr>
        <p:spPr>
          <a:xfrm>
            <a:off x="3206067" y="3937573"/>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C943585B-8FE6-41B3-BED3-5FF23CCE1138}"/>
              </a:ext>
            </a:extLst>
          </p:cNvPr>
          <p:cNvSpPr/>
          <p:nvPr/>
        </p:nvSpPr>
        <p:spPr>
          <a:xfrm>
            <a:off x="3206067" y="5065487"/>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接點 40">
            <a:extLst>
              <a:ext uri="{FF2B5EF4-FFF2-40B4-BE49-F238E27FC236}">
                <a16:creationId xmlns:a16="http://schemas.microsoft.com/office/drawing/2014/main" id="{E0F33CA7-7FC6-44F3-8FE3-08216223B006}"/>
              </a:ext>
            </a:extLst>
          </p:cNvPr>
          <p:cNvCxnSpPr>
            <a:cxnSpLocks/>
          </p:cNvCxnSpPr>
          <p:nvPr/>
        </p:nvCxnSpPr>
        <p:spPr>
          <a:xfrm>
            <a:off x="3298595" y="3125986"/>
            <a:ext cx="1108234" cy="1088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2" name="直線接點 41">
            <a:extLst>
              <a:ext uri="{FF2B5EF4-FFF2-40B4-BE49-F238E27FC236}">
                <a16:creationId xmlns:a16="http://schemas.microsoft.com/office/drawing/2014/main" id="{E48B946C-275B-4171-AD8D-D915994A9A69}"/>
              </a:ext>
            </a:extLst>
          </p:cNvPr>
          <p:cNvCxnSpPr>
            <a:cxnSpLocks/>
            <a:endCxn id="39" idx="7"/>
          </p:cNvCxnSpPr>
          <p:nvPr/>
        </p:nvCxnSpPr>
        <p:spPr>
          <a:xfrm flipH="1">
            <a:off x="3364023" y="3158643"/>
            <a:ext cx="999263" cy="804437"/>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3" name="直線接點 42">
            <a:extLst>
              <a:ext uri="{FF2B5EF4-FFF2-40B4-BE49-F238E27FC236}">
                <a16:creationId xmlns:a16="http://schemas.microsoft.com/office/drawing/2014/main" id="{32CCF9E9-203E-4800-8D53-795B5928F5F1}"/>
              </a:ext>
            </a:extLst>
          </p:cNvPr>
          <p:cNvCxnSpPr>
            <a:cxnSpLocks/>
            <a:endCxn id="40" idx="0"/>
          </p:cNvCxnSpPr>
          <p:nvPr/>
        </p:nvCxnSpPr>
        <p:spPr>
          <a:xfrm flipH="1">
            <a:off x="3298596" y="4052791"/>
            <a:ext cx="16203" cy="101269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44" name="弧形 43">
            <a:extLst>
              <a:ext uri="{FF2B5EF4-FFF2-40B4-BE49-F238E27FC236}">
                <a16:creationId xmlns:a16="http://schemas.microsoft.com/office/drawing/2014/main" id="{C3BC59F2-8D67-4308-8F5E-9A3D217B6EA8}"/>
              </a:ext>
            </a:extLst>
          </p:cNvPr>
          <p:cNvSpPr/>
          <p:nvPr/>
        </p:nvSpPr>
        <p:spPr>
          <a:xfrm rot="11820395">
            <a:off x="3912045" y="3033379"/>
            <a:ext cx="323959" cy="379328"/>
          </a:xfrm>
          <a:prstGeom prst="arc">
            <a:avLst/>
          </a:prstGeom>
          <a:ln w="38100">
            <a:solidFill>
              <a:srgbClr val="00B0F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TW" altLang="en-US"/>
          </a:p>
        </p:txBody>
      </p:sp>
      <p:sp>
        <p:nvSpPr>
          <p:cNvPr id="45" name="弧形 44">
            <a:extLst>
              <a:ext uri="{FF2B5EF4-FFF2-40B4-BE49-F238E27FC236}">
                <a16:creationId xmlns:a16="http://schemas.microsoft.com/office/drawing/2014/main" id="{076933DA-A0A0-4236-A8FE-0824E877A797}"/>
              </a:ext>
            </a:extLst>
          </p:cNvPr>
          <p:cNvSpPr/>
          <p:nvPr/>
        </p:nvSpPr>
        <p:spPr>
          <a:xfrm rot="2188705">
            <a:off x="3225476" y="3856835"/>
            <a:ext cx="336712" cy="379328"/>
          </a:xfrm>
          <a:prstGeom prst="arc">
            <a:avLst>
              <a:gd name="adj1" fmla="val 16200000"/>
              <a:gd name="adj2" fmla="val 4229553"/>
            </a:avLst>
          </a:prstGeom>
          <a:ln w="3810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TW" altLang="en-US"/>
          </a:p>
        </p:txBody>
      </p:sp>
      <p:sp>
        <p:nvSpPr>
          <p:cNvPr id="46" name="箭號: 向右 45">
            <a:extLst>
              <a:ext uri="{FF2B5EF4-FFF2-40B4-BE49-F238E27FC236}">
                <a16:creationId xmlns:a16="http://schemas.microsoft.com/office/drawing/2014/main" id="{00D21A48-F266-4B52-8E63-610C92193FA4}"/>
              </a:ext>
            </a:extLst>
          </p:cNvPr>
          <p:cNvSpPr/>
          <p:nvPr/>
        </p:nvSpPr>
        <p:spPr>
          <a:xfrm>
            <a:off x="2207691" y="4052791"/>
            <a:ext cx="687170" cy="307777"/>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cxnSp>
        <p:nvCxnSpPr>
          <p:cNvPr id="48" name="直線接點 47">
            <a:extLst>
              <a:ext uri="{FF2B5EF4-FFF2-40B4-BE49-F238E27FC236}">
                <a16:creationId xmlns:a16="http://schemas.microsoft.com/office/drawing/2014/main" id="{29E6C79C-4C87-4174-90EC-273D24FC1A2A}"/>
              </a:ext>
            </a:extLst>
          </p:cNvPr>
          <p:cNvCxnSpPr/>
          <p:nvPr/>
        </p:nvCxnSpPr>
        <p:spPr>
          <a:xfrm>
            <a:off x="252480" y="6031551"/>
            <a:ext cx="754447" cy="0"/>
          </a:xfrm>
          <a:prstGeom prst="line">
            <a:avLst/>
          </a:prstGeom>
          <a:ln w="28575">
            <a:solidFill>
              <a:srgbClr val="00B0F0"/>
            </a:solidFill>
          </a:ln>
        </p:spPr>
        <p:style>
          <a:lnRef idx="2">
            <a:schemeClr val="accent2"/>
          </a:lnRef>
          <a:fillRef idx="0">
            <a:schemeClr val="accent2"/>
          </a:fillRef>
          <a:effectRef idx="1">
            <a:schemeClr val="accent2"/>
          </a:effectRef>
          <a:fontRef idx="minor">
            <a:schemeClr val="tx1"/>
          </a:fontRef>
        </p:style>
      </p:cxnSp>
      <p:cxnSp>
        <p:nvCxnSpPr>
          <p:cNvPr id="49" name="直線接點 48">
            <a:extLst>
              <a:ext uri="{FF2B5EF4-FFF2-40B4-BE49-F238E27FC236}">
                <a16:creationId xmlns:a16="http://schemas.microsoft.com/office/drawing/2014/main" id="{D0068ADA-4DCE-4E4B-B26C-9D9A21265195}"/>
              </a:ext>
            </a:extLst>
          </p:cNvPr>
          <p:cNvCxnSpPr>
            <a:cxnSpLocks/>
          </p:cNvCxnSpPr>
          <p:nvPr/>
        </p:nvCxnSpPr>
        <p:spPr>
          <a:xfrm>
            <a:off x="597878" y="6118637"/>
            <a:ext cx="818097" cy="0"/>
          </a:xfrm>
          <a:prstGeom prst="line">
            <a:avLst/>
          </a:prstGeom>
          <a:ln w="28575">
            <a:solidFill>
              <a:srgbClr val="00B0F0"/>
            </a:solidFill>
          </a:ln>
        </p:spPr>
        <p:style>
          <a:lnRef idx="1">
            <a:schemeClr val="accent3"/>
          </a:lnRef>
          <a:fillRef idx="0">
            <a:schemeClr val="accent3"/>
          </a:fillRef>
          <a:effectRef idx="0">
            <a:schemeClr val="accent3"/>
          </a:effectRef>
          <a:fontRef idx="minor">
            <a:schemeClr val="tx1"/>
          </a:fontRef>
        </p:style>
      </p:cxnSp>
      <p:cxnSp>
        <p:nvCxnSpPr>
          <p:cNvPr id="53" name="直線接點 52">
            <a:extLst>
              <a:ext uri="{FF2B5EF4-FFF2-40B4-BE49-F238E27FC236}">
                <a16:creationId xmlns:a16="http://schemas.microsoft.com/office/drawing/2014/main" id="{5F7003D6-4D6E-4714-A2BB-31D68E234BEC}"/>
              </a:ext>
            </a:extLst>
          </p:cNvPr>
          <p:cNvCxnSpPr>
            <a:cxnSpLocks/>
          </p:cNvCxnSpPr>
          <p:nvPr/>
        </p:nvCxnSpPr>
        <p:spPr>
          <a:xfrm>
            <a:off x="606041" y="6249265"/>
            <a:ext cx="818097" cy="0"/>
          </a:xfrm>
          <a:prstGeom prst="line">
            <a:avLst/>
          </a:prstGeom>
          <a:ln w="28575">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54" name="直線接點 53">
            <a:extLst>
              <a:ext uri="{FF2B5EF4-FFF2-40B4-BE49-F238E27FC236}">
                <a16:creationId xmlns:a16="http://schemas.microsoft.com/office/drawing/2014/main" id="{9E83CE9C-A9C6-42ED-A54C-8CD5AFB131A7}"/>
              </a:ext>
            </a:extLst>
          </p:cNvPr>
          <p:cNvCxnSpPr>
            <a:cxnSpLocks/>
          </p:cNvCxnSpPr>
          <p:nvPr/>
        </p:nvCxnSpPr>
        <p:spPr>
          <a:xfrm>
            <a:off x="1015090" y="6344784"/>
            <a:ext cx="818097" cy="0"/>
          </a:xfrm>
          <a:prstGeom prst="line">
            <a:avLst/>
          </a:prstGeom>
          <a:ln w="28575">
            <a:solidFill>
              <a:srgbClr val="00B050"/>
            </a:solidFill>
          </a:ln>
        </p:spPr>
        <p:style>
          <a:lnRef idx="1">
            <a:schemeClr val="accent3"/>
          </a:lnRef>
          <a:fillRef idx="0">
            <a:schemeClr val="accent3"/>
          </a:fillRef>
          <a:effectRef idx="0">
            <a:schemeClr val="accent3"/>
          </a:effectRef>
          <a:fontRef idx="minor">
            <a:schemeClr val="tx1"/>
          </a:fontRef>
        </p:style>
      </p:cxnSp>
      <p:sp>
        <p:nvSpPr>
          <p:cNvPr id="55" name="橢圓 54">
            <a:extLst>
              <a:ext uri="{FF2B5EF4-FFF2-40B4-BE49-F238E27FC236}">
                <a16:creationId xmlns:a16="http://schemas.microsoft.com/office/drawing/2014/main" id="{67932F76-096C-447D-80D3-ACBAD8082918}"/>
              </a:ext>
            </a:extLst>
          </p:cNvPr>
          <p:cNvSpPr/>
          <p:nvPr/>
        </p:nvSpPr>
        <p:spPr>
          <a:xfrm>
            <a:off x="6221104" y="3090174"/>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1977B340-0145-43C6-AF3B-D969A815F286}"/>
              </a:ext>
            </a:extLst>
          </p:cNvPr>
          <p:cNvSpPr/>
          <p:nvPr/>
        </p:nvSpPr>
        <p:spPr>
          <a:xfrm>
            <a:off x="7329338" y="3101060"/>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219CDBC8-FD44-45E3-8C13-1BCCF8FA1F72}"/>
              </a:ext>
            </a:extLst>
          </p:cNvPr>
          <p:cNvSpPr/>
          <p:nvPr/>
        </p:nvSpPr>
        <p:spPr>
          <a:xfrm>
            <a:off x="6221103" y="3978729"/>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02FCA17D-851E-46A8-AEB1-A86839D6A650}"/>
              </a:ext>
            </a:extLst>
          </p:cNvPr>
          <p:cNvSpPr/>
          <p:nvPr/>
        </p:nvSpPr>
        <p:spPr>
          <a:xfrm>
            <a:off x="6221103" y="5106643"/>
            <a:ext cx="185057"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接點 58">
            <a:extLst>
              <a:ext uri="{FF2B5EF4-FFF2-40B4-BE49-F238E27FC236}">
                <a16:creationId xmlns:a16="http://schemas.microsoft.com/office/drawing/2014/main" id="{B64CF53E-D4FA-4DA0-808E-8C2DAE3312DE}"/>
              </a:ext>
            </a:extLst>
          </p:cNvPr>
          <p:cNvCxnSpPr>
            <a:cxnSpLocks/>
          </p:cNvCxnSpPr>
          <p:nvPr/>
        </p:nvCxnSpPr>
        <p:spPr>
          <a:xfrm flipH="1" flipV="1">
            <a:off x="6313631" y="3165693"/>
            <a:ext cx="1108234" cy="1088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0" name="直線接點 59">
            <a:extLst>
              <a:ext uri="{FF2B5EF4-FFF2-40B4-BE49-F238E27FC236}">
                <a16:creationId xmlns:a16="http://schemas.microsoft.com/office/drawing/2014/main" id="{E8E3C137-D1A3-4E41-9B82-030E685697EA}"/>
              </a:ext>
            </a:extLst>
          </p:cNvPr>
          <p:cNvCxnSpPr>
            <a:cxnSpLocks/>
            <a:stCxn id="57" idx="0"/>
            <a:endCxn id="55" idx="4"/>
          </p:cNvCxnSpPr>
          <p:nvPr/>
        </p:nvCxnSpPr>
        <p:spPr>
          <a:xfrm flipV="1">
            <a:off x="6313632" y="3264345"/>
            <a:ext cx="1" cy="71438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1" name="直線接點 60">
            <a:extLst>
              <a:ext uri="{FF2B5EF4-FFF2-40B4-BE49-F238E27FC236}">
                <a16:creationId xmlns:a16="http://schemas.microsoft.com/office/drawing/2014/main" id="{5907B6EF-B63A-482A-8A5A-C3E9A9019855}"/>
              </a:ext>
            </a:extLst>
          </p:cNvPr>
          <p:cNvCxnSpPr>
            <a:cxnSpLocks/>
            <a:stCxn id="58" idx="0"/>
          </p:cNvCxnSpPr>
          <p:nvPr/>
        </p:nvCxnSpPr>
        <p:spPr>
          <a:xfrm flipH="1" flipV="1">
            <a:off x="6313631" y="3968524"/>
            <a:ext cx="1" cy="1138119"/>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64" name="弧形 63">
            <a:extLst>
              <a:ext uri="{FF2B5EF4-FFF2-40B4-BE49-F238E27FC236}">
                <a16:creationId xmlns:a16="http://schemas.microsoft.com/office/drawing/2014/main" id="{5B380FB3-388F-451D-AFAE-82145974F895}"/>
              </a:ext>
            </a:extLst>
          </p:cNvPr>
          <p:cNvSpPr/>
          <p:nvPr/>
        </p:nvSpPr>
        <p:spPr>
          <a:xfrm rot="5400000">
            <a:off x="6183006" y="3021622"/>
            <a:ext cx="323959" cy="379328"/>
          </a:xfrm>
          <a:prstGeom prst="arc">
            <a:avLst/>
          </a:prstGeom>
          <a:ln w="38100">
            <a:solidFill>
              <a:srgbClr val="00B0F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TW" altLang="en-US"/>
          </a:p>
        </p:txBody>
      </p:sp>
      <p:sp>
        <p:nvSpPr>
          <p:cNvPr id="65" name="弧形 64">
            <a:extLst>
              <a:ext uri="{FF2B5EF4-FFF2-40B4-BE49-F238E27FC236}">
                <a16:creationId xmlns:a16="http://schemas.microsoft.com/office/drawing/2014/main" id="{CF109D53-A14E-4155-A378-F3836635E89C}"/>
              </a:ext>
            </a:extLst>
          </p:cNvPr>
          <p:cNvSpPr/>
          <p:nvPr/>
        </p:nvSpPr>
        <p:spPr>
          <a:xfrm rot="433144">
            <a:off x="6145274" y="3863127"/>
            <a:ext cx="336712" cy="379328"/>
          </a:xfrm>
          <a:prstGeom prst="arc">
            <a:avLst>
              <a:gd name="adj1" fmla="val 16200000"/>
              <a:gd name="adj2" fmla="val 4229553"/>
            </a:avLst>
          </a:prstGeom>
          <a:ln w="3810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TW" altLang="en-US"/>
          </a:p>
        </p:txBody>
      </p:sp>
      <p:sp>
        <p:nvSpPr>
          <p:cNvPr id="66" name="文字方塊 65">
            <a:extLst>
              <a:ext uri="{FF2B5EF4-FFF2-40B4-BE49-F238E27FC236}">
                <a16:creationId xmlns:a16="http://schemas.microsoft.com/office/drawing/2014/main" id="{B07C28EB-B920-4D75-BAC1-21925D9D2582}"/>
              </a:ext>
            </a:extLst>
          </p:cNvPr>
          <p:cNvSpPr txBox="1"/>
          <p:nvPr/>
        </p:nvSpPr>
        <p:spPr>
          <a:xfrm>
            <a:off x="5873544" y="5408414"/>
            <a:ext cx="1802096" cy="738664"/>
          </a:xfrm>
          <a:prstGeom prst="rect">
            <a:avLst/>
          </a:prstGeom>
          <a:noFill/>
        </p:spPr>
        <p:txBody>
          <a:bodyPr wrap="none" rtlCol="0">
            <a:spAutoFit/>
          </a:bodyPr>
          <a:lstStyle/>
          <a:p>
            <a:r>
              <a:rPr lang="zh-TW" altLang="en-US" dirty="0"/>
              <a:t>正確角度計算</a:t>
            </a:r>
            <a:endParaRPr lang="en-US" altLang="zh-TW" dirty="0"/>
          </a:p>
          <a:p>
            <a:r>
              <a:rPr lang="zh-TW" altLang="en-US" dirty="0"/>
              <a:t>存取順序</a:t>
            </a:r>
            <a:r>
              <a:rPr lang="en-US" altLang="zh-TW" dirty="0"/>
              <a:t>:</a:t>
            </a:r>
          </a:p>
          <a:p>
            <a:r>
              <a:rPr lang="en-US" altLang="zh-TW" dirty="0"/>
              <a:t>(0,2),(0,0),(2,0),(4,0)</a:t>
            </a:r>
            <a:endParaRPr lang="zh-TW" altLang="en-US" dirty="0"/>
          </a:p>
        </p:txBody>
      </p:sp>
      <p:cxnSp>
        <p:nvCxnSpPr>
          <p:cNvPr id="67" name="直線接點 66">
            <a:extLst>
              <a:ext uri="{FF2B5EF4-FFF2-40B4-BE49-F238E27FC236}">
                <a16:creationId xmlns:a16="http://schemas.microsoft.com/office/drawing/2014/main" id="{91EFB9AE-D680-4E00-83B3-FE548F997E8A}"/>
              </a:ext>
            </a:extLst>
          </p:cNvPr>
          <p:cNvCxnSpPr/>
          <p:nvPr/>
        </p:nvCxnSpPr>
        <p:spPr>
          <a:xfrm>
            <a:off x="5994144" y="6118637"/>
            <a:ext cx="754447" cy="0"/>
          </a:xfrm>
          <a:prstGeom prst="line">
            <a:avLst/>
          </a:prstGeom>
          <a:ln w="28575">
            <a:solidFill>
              <a:srgbClr val="00B0F0"/>
            </a:solidFill>
          </a:ln>
        </p:spPr>
        <p:style>
          <a:lnRef idx="2">
            <a:schemeClr val="accent2"/>
          </a:lnRef>
          <a:fillRef idx="0">
            <a:schemeClr val="accent2"/>
          </a:fillRef>
          <a:effectRef idx="1">
            <a:schemeClr val="accent2"/>
          </a:effectRef>
          <a:fontRef idx="minor">
            <a:schemeClr val="tx1"/>
          </a:fontRef>
        </p:style>
      </p:cxnSp>
      <p:cxnSp>
        <p:nvCxnSpPr>
          <p:cNvPr id="68" name="直線接點 67">
            <a:extLst>
              <a:ext uri="{FF2B5EF4-FFF2-40B4-BE49-F238E27FC236}">
                <a16:creationId xmlns:a16="http://schemas.microsoft.com/office/drawing/2014/main" id="{7884BC41-9C36-4D1A-8E8F-503A09E1E13D}"/>
              </a:ext>
            </a:extLst>
          </p:cNvPr>
          <p:cNvCxnSpPr/>
          <p:nvPr/>
        </p:nvCxnSpPr>
        <p:spPr>
          <a:xfrm>
            <a:off x="6371367" y="6228359"/>
            <a:ext cx="754447" cy="0"/>
          </a:xfrm>
          <a:prstGeom prst="line">
            <a:avLst/>
          </a:prstGeom>
          <a:ln w="28575">
            <a:solidFill>
              <a:srgbClr val="00B0F0"/>
            </a:solidFill>
          </a:ln>
        </p:spPr>
        <p:style>
          <a:lnRef idx="2">
            <a:schemeClr val="accent2"/>
          </a:lnRef>
          <a:fillRef idx="0">
            <a:schemeClr val="accent2"/>
          </a:fillRef>
          <a:effectRef idx="1">
            <a:schemeClr val="accent2"/>
          </a:effectRef>
          <a:fontRef idx="minor">
            <a:schemeClr val="tx1"/>
          </a:fontRef>
        </p:style>
      </p:cxnSp>
      <p:cxnSp>
        <p:nvCxnSpPr>
          <p:cNvPr id="69" name="直線接點 68">
            <a:extLst>
              <a:ext uri="{FF2B5EF4-FFF2-40B4-BE49-F238E27FC236}">
                <a16:creationId xmlns:a16="http://schemas.microsoft.com/office/drawing/2014/main" id="{7EA67EE7-41E5-4381-9E33-DA0B4E0DE18A}"/>
              </a:ext>
            </a:extLst>
          </p:cNvPr>
          <p:cNvCxnSpPr>
            <a:cxnSpLocks/>
          </p:cNvCxnSpPr>
          <p:nvPr/>
        </p:nvCxnSpPr>
        <p:spPr>
          <a:xfrm>
            <a:off x="6365543" y="6310539"/>
            <a:ext cx="818097" cy="0"/>
          </a:xfrm>
          <a:prstGeom prst="line">
            <a:avLst/>
          </a:prstGeom>
          <a:ln w="28575">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70" name="直線接點 69">
            <a:extLst>
              <a:ext uri="{FF2B5EF4-FFF2-40B4-BE49-F238E27FC236}">
                <a16:creationId xmlns:a16="http://schemas.microsoft.com/office/drawing/2014/main" id="{784BC51D-DB84-4637-A1C9-7FDCDE882253}"/>
              </a:ext>
            </a:extLst>
          </p:cNvPr>
          <p:cNvCxnSpPr>
            <a:cxnSpLocks/>
          </p:cNvCxnSpPr>
          <p:nvPr/>
        </p:nvCxnSpPr>
        <p:spPr>
          <a:xfrm>
            <a:off x="6801903" y="6356350"/>
            <a:ext cx="818097" cy="0"/>
          </a:xfrm>
          <a:prstGeom prst="line">
            <a:avLst/>
          </a:prstGeom>
          <a:ln w="28575">
            <a:solidFill>
              <a:srgbClr val="00B05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147433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B88C9B-2E8A-4A8C-942F-0AB4C30939A2}"/>
              </a:ext>
            </a:extLst>
          </p:cNvPr>
          <p:cNvSpPr>
            <a:spLocks noGrp="1"/>
          </p:cNvSpPr>
          <p:nvPr>
            <p:ph type="title"/>
          </p:nvPr>
        </p:nvSpPr>
        <p:spPr/>
        <p:txBody>
          <a:bodyPr>
            <a:normAutofit fontScale="90000"/>
          </a:bodyPr>
          <a:lstStyle/>
          <a:p>
            <a:br>
              <a:rPr lang="en-US" altLang="zh-TW" b="0" dirty="0">
                <a:latin typeface="Times New Roman" panose="02020603050405020304" pitchFamily="18" charset="0"/>
                <a:ea typeface="標楷體" panose="03000509000000000000" pitchFamily="65" charset="-120"/>
                <a:cs typeface="Times New Roman" panose="02020603050405020304" pitchFamily="18" charset="0"/>
              </a:rPr>
            </a:b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照線走的順序記錄下轉折點的陣列位置</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row,col</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br>
              <a:rPr lang="en-US" altLang="zh-TW" b="0" dirty="0">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p>
        </p:txBody>
      </p:sp>
      <p:sp>
        <p:nvSpPr>
          <p:cNvPr id="3" name="文字版面配置區 2">
            <a:extLst>
              <a:ext uri="{FF2B5EF4-FFF2-40B4-BE49-F238E27FC236}">
                <a16:creationId xmlns:a16="http://schemas.microsoft.com/office/drawing/2014/main" id="{44232A90-9C40-4CF9-8615-770E03ED257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1AC0CD92-9B1A-495D-930D-721B10E986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101</a:t>
            </a:fld>
            <a:endParaRPr lang="en-US"/>
          </a:p>
        </p:txBody>
      </p:sp>
      <p:pic>
        <p:nvPicPr>
          <p:cNvPr id="5" name="圖片 4" descr="一張含有 文字 的圖片&#10;&#10;自動產生的描述">
            <a:extLst>
              <a:ext uri="{FF2B5EF4-FFF2-40B4-BE49-F238E27FC236}">
                <a16:creationId xmlns:a16="http://schemas.microsoft.com/office/drawing/2014/main" id="{AD0D2A97-FF3E-48CD-9F9A-3869C0ABBAF2}"/>
              </a:ext>
            </a:extLst>
          </p:cNvPr>
          <p:cNvPicPr>
            <a:picLocks noChangeAspect="1"/>
          </p:cNvPicPr>
          <p:nvPr/>
        </p:nvPicPr>
        <p:blipFill>
          <a:blip r:embed="rId2"/>
          <a:stretch>
            <a:fillRect/>
          </a:stretch>
        </p:blipFill>
        <p:spPr>
          <a:xfrm>
            <a:off x="194048" y="1131739"/>
            <a:ext cx="4656007" cy="5717101"/>
          </a:xfrm>
          <a:prstGeom prst="rect">
            <a:avLst/>
          </a:prstGeom>
        </p:spPr>
      </p:pic>
      <p:cxnSp>
        <p:nvCxnSpPr>
          <p:cNvPr id="10" name="直線單箭頭接點 9">
            <a:extLst>
              <a:ext uri="{FF2B5EF4-FFF2-40B4-BE49-F238E27FC236}">
                <a16:creationId xmlns:a16="http://schemas.microsoft.com/office/drawing/2014/main" id="{874F74A2-B71E-4E52-AF1F-4D3DFA89BA72}"/>
              </a:ext>
            </a:extLst>
          </p:cNvPr>
          <p:cNvCxnSpPr/>
          <p:nvPr/>
        </p:nvCxnSpPr>
        <p:spPr>
          <a:xfrm>
            <a:off x="5344886" y="3995057"/>
            <a:ext cx="334191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5EDB660-D6E3-40FD-8D96-D6FD62B44F56}"/>
              </a:ext>
            </a:extLst>
          </p:cNvPr>
          <p:cNvCxnSpPr>
            <a:cxnSpLocks/>
          </p:cNvCxnSpPr>
          <p:nvPr/>
        </p:nvCxnSpPr>
        <p:spPr>
          <a:xfrm>
            <a:off x="6890657" y="2198914"/>
            <a:ext cx="0" cy="363582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7E33663C-838B-42F6-960A-FA32A1CCEEE9}"/>
              </a:ext>
            </a:extLst>
          </p:cNvPr>
          <p:cNvCxnSpPr>
            <a:cxnSpLocks/>
          </p:cNvCxnSpPr>
          <p:nvPr/>
        </p:nvCxnSpPr>
        <p:spPr>
          <a:xfrm flipH="1">
            <a:off x="5812335" y="2585357"/>
            <a:ext cx="2104664" cy="286294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EBA8142-8662-44EC-A244-7E5DC8B4831B}"/>
              </a:ext>
            </a:extLst>
          </p:cNvPr>
          <p:cNvCxnSpPr>
            <a:cxnSpLocks/>
          </p:cNvCxnSpPr>
          <p:nvPr/>
        </p:nvCxnSpPr>
        <p:spPr>
          <a:xfrm>
            <a:off x="5900996" y="2643615"/>
            <a:ext cx="2087636" cy="285128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AD73FDCF-0B47-47FE-8EB8-8C277346501D}"/>
              </a:ext>
            </a:extLst>
          </p:cNvPr>
          <p:cNvSpPr txBox="1"/>
          <p:nvPr/>
        </p:nvSpPr>
        <p:spPr>
          <a:xfrm>
            <a:off x="8675348" y="3832162"/>
            <a:ext cx="312906" cy="369332"/>
          </a:xfrm>
          <a:prstGeom prst="rect">
            <a:avLst/>
          </a:prstGeom>
          <a:noFill/>
        </p:spPr>
        <p:txBody>
          <a:bodyPr wrap="none" rtlCol="0">
            <a:spAutoFit/>
          </a:bodyPr>
          <a:lstStyle/>
          <a:p>
            <a:r>
              <a:rPr lang="en-US" altLang="zh-TW" sz="1800" dirty="0"/>
              <a:t>0</a:t>
            </a:r>
            <a:endParaRPr lang="zh-TW" altLang="en-US" sz="1800" dirty="0"/>
          </a:p>
        </p:txBody>
      </p:sp>
      <p:sp>
        <p:nvSpPr>
          <p:cNvPr id="22" name="文字方塊 21">
            <a:extLst>
              <a:ext uri="{FF2B5EF4-FFF2-40B4-BE49-F238E27FC236}">
                <a16:creationId xmlns:a16="http://schemas.microsoft.com/office/drawing/2014/main" id="{380539BF-68BC-4D6B-A8D5-1BF708139A00}"/>
              </a:ext>
            </a:extLst>
          </p:cNvPr>
          <p:cNvSpPr txBox="1"/>
          <p:nvPr/>
        </p:nvSpPr>
        <p:spPr>
          <a:xfrm>
            <a:off x="7880066" y="2296054"/>
            <a:ext cx="312906" cy="369332"/>
          </a:xfrm>
          <a:prstGeom prst="rect">
            <a:avLst/>
          </a:prstGeom>
          <a:noFill/>
        </p:spPr>
        <p:txBody>
          <a:bodyPr wrap="none" rtlCol="0">
            <a:spAutoFit/>
          </a:bodyPr>
          <a:lstStyle/>
          <a:p>
            <a:r>
              <a:rPr lang="en-US" altLang="zh-TW" sz="1800" dirty="0"/>
              <a:t>1</a:t>
            </a:r>
            <a:endParaRPr lang="zh-TW" altLang="en-US" sz="1800" dirty="0"/>
          </a:p>
        </p:txBody>
      </p:sp>
      <p:sp>
        <p:nvSpPr>
          <p:cNvPr id="23" name="文字方塊 22">
            <a:extLst>
              <a:ext uri="{FF2B5EF4-FFF2-40B4-BE49-F238E27FC236}">
                <a16:creationId xmlns:a16="http://schemas.microsoft.com/office/drawing/2014/main" id="{905A9890-A37A-4DAA-B887-E3F0AA9E8C83}"/>
              </a:ext>
            </a:extLst>
          </p:cNvPr>
          <p:cNvSpPr txBox="1"/>
          <p:nvPr/>
        </p:nvSpPr>
        <p:spPr>
          <a:xfrm>
            <a:off x="6734204" y="1876178"/>
            <a:ext cx="312906" cy="369332"/>
          </a:xfrm>
          <a:prstGeom prst="rect">
            <a:avLst/>
          </a:prstGeom>
          <a:noFill/>
        </p:spPr>
        <p:txBody>
          <a:bodyPr wrap="none" rtlCol="0">
            <a:spAutoFit/>
          </a:bodyPr>
          <a:lstStyle/>
          <a:p>
            <a:r>
              <a:rPr lang="en-US" altLang="zh-TW" sz="1800" dirty="0"/>
              <a:t>2</a:t>
            </a:r>
            <a:endParaRPr lang="zh-TW" altLang="en-US" sz="1800" dirty="0"/>
          </a:p>
        </p:txBody>
      </p:sp>
      <p:sp>
        <p:nvSpPr>
          <p:cNvPr id="24" name="文字方塊 23">
            <a:extLst>
              <a:ext uri="{FF2B5EF4-FFF2-40B4-BE49-F238E27FC236}">
                <a16:creationId xmlns:a16="http://schemas.microsoft.com/office/drawing/2014/main" id="{56F9EADD-5163-4FF7-A33C-3E574CF9E92F}"/>
              </a:ext>
            </a:extLst>
          </p:cNvPr>
          <p:cNvSpPr txBox="1"/>
          <p:nvPr/>
        </p:nvSpPr>
        <p:spPr>
          <a:xfrm>
            <a:off x="5629076" y="2332170"/>
            <a:ext cx="312906" cy="369332"/>
          </a:xfrm>
          <a:prstGeom prst="rect">
            <a:avLst/>
          </a:prstGeom>
          <a:noFill/>
        </p:spPr>
        <p:txBody>
          <a:bodyPr wrap="none" rtlCol="0">
            <a:spAutoFit/>
          </a:bodyPr>
          <a:lstStyle/>
          <a:p>
            <a:r>
              <a:rPr lang="en-US" altLang="zh-TW" sz="1800" dirty="0"/>
              <a:t>3</a:t>
            </a:r>
            <a:endParaRPr lang="zh-TW" altLang="en-US" sz="1800" dirty="0"/>
          </a:p>
        </p:txBody>
      </p:sp>
      <p:sp>
        <p:nvSpPr>
          <p:cNvPr id="25" name="文字方塊 24">
            <a:extLst>
              <a:ext uri="{FF2B5EF4-FFF2-40B4-BE49-F238E27FC236}">
                <a16:creationId xmlns:a16="http://schemas.microsoft.com/office/drawing/2014/main" id="{CF5ABA6F-6AD2-4190-9B9E-F3F41126D96F}"/>
              </a:ext>
            </a:extLst>
          </p:cNvPr>
          <p:cNvSpPr txBox="1"/>
          <p:nvPr/>
        </p:nvSpPr>
        <p:spPr>
          <a:xfrm>
            <a:off x="5076512" y="3810391"/>
            <a:ext cx="312906" cy="369332"/>
          </a:xfrm>
          <a:prstGeom prst="rect">
            <a:avLst/>
          </a:prstGeom>
          <a:noFill/>
        </p:spPr>
        <p:txBody>
          <a:bodyPr wrap="none" rtlCol="0">
            <a:spAutoFit/>
          </a:bodyPr>
          <a:lstStyle/>
          <a:p>
            <a:r>
              <a:rPr lang="en-US" altLang="zh-TW" sz="1800" dirty="0"/>
              <a:t>4</a:t>
            </a:r>
            <a:endParaRPr lang="zh-TW" altLang="en-US" sz="1800" dirty="0"/>
          </a:p>
        </p:txBody>
      </p:sp>
      <p:sp>
        <p:nvSpPr>
          <p:cNvPr id="26" name="文字方塊 25">
            <a:extLst>
              <a:ext uri="{FF2B5EF4-FFF2-40B4-BE49-F238E27FC236}">
                <a16:creationId xmlns:a16="http://schemas.microsoft.com/office/drawing/2014/main" id="{A0AECE57-3ACB-4F76-8AF5-EB879121F9C3}"/>
              </a:ext>
            </a:extLst>
          </p:cNvPr>
          <p:cNvSpPr txBox="1"/>
          <p:nvPr/>
        </p:nvSpPr>
        <p:spPr>
          <a:xfrm>
            <a:off x="5567441" y="5346500"/>
            <a:ext cx="312906" cy="369332"/>
          </a:xfrm>
          <a:prstGeom prst="rect">
            <a:avLst/>
          </a:prstGeom>
          <a:noFill/>
        </p:spPr>
        <p:txBody>
          <a:bodyPr wrap="none" rtlCol="0">
            <a:spAutoFit/>
          </a:bodyPr>
          <a:lstStyle/>
          <a:p>
            <a:r>
              <a:rPr lang="en-US" altLang="zh-TW" sz="1800" dirty="0"/>
              <a:t>5</a:t>
            </a:r>
            <a:endParaRPr lang="zh-TW" altLang="en-US" sz="1800" dirty="0"/>
          </a:p>
        </p:txBody>
      </p:sp>
      <p:sp>
        <p:nvSpPr>
          <p:cNvPr id="27" name="文字方塊 26">
            <a:extLst>
              <a:ext uri="{FF2B5EF4-FFF2-40B4-BE49-F238E27FC236}">
                <a16:creationId xmlns:a16="http://schemas.microsoft.com/office/drawing/2014/main" id="{E9C6A818-AD26-4953-8BC4-D6F40998AA7F}"/>
              </a:ext>
            </a:extLst>
          </p:cNvPr>
          <p:cNvSpPr txBox="1"/>
          <p:nvPr/>
        </p:nvSpPr>
        <p:spPr>
          <a:xfrm>
            <a:off x="6708214" y="5875483"/>
            <a:ext cx="312906" cy="369332"/>
          </a:xfrm>
          <a:prstGeom prst="rect">
            <a:avLst/>
          </a:prstGeom>
          <a:noFill/>
        </p:spPr>
        <p:txBody>
          <a:bodyPr wrap="none" rtlCol="0">
            <a:spAutoFit/>
          </a:bodyPr>
          <a:lstStyle/>
          <a:p>
            <a:r>
              <a:rPr lang="en-US" altLang="zh-TW" sz="1800" dirty="0"/>
              <a:t>6</a:t>
            </a:r>
            <a:endParaRPr lang="zh-TW" altLang="en-US" sz="1800" dirty="0"/>
          </a:p>
        </p:txBody>
      </p:sp>
      <p:sp>
        <p:nvSpPr>
          <p:cNvPr id="28" name="文字方塊 27">
            <a:extLst>
              <a:ext uri="{FF2B5EF4-FFF2-40B4-BE49-F238E27FC236}">
                <a16:creationId xmlns:a16="http://schemas.microsoft.com/office/drawing/2014/main" id="{0BCC7F57-D1C0-4545-8F60-6C4173A7CE3A}"/>
              </a:ext>
            </a:extLst>
          </p:cNvPr>
          <p:cNvSpPr txBox="1"/>
          <p:nvPr/>
        </p:nvSpPr>
        <p:spPr>
          <a:xfrm>
            <a:off x="7988632" y="5513633"/>
            <a:ext cx="312906" cy="369332"/>
          </a:xfrm>
          <a:prstGeom prst="rect">
            <a:avLst/>
          </a:prstGeom>
          <a:noFill/>
        </p:spPr>
        <p:txBody>
          <a:bodyPr wrap="none" rtlCol="0">
            <a:spAutoFit/>
          </a:bodyPr>
          <a:lstStyle/>
          <a:p>
            <a:r>
              <a:rPr lang="en-US" altLang="zh-TW" sz="1800" dirty="0"/>
              <a:t>7</a:t>
            </a:r>
            <a:endParaRPr lang="zh-TW" altLang="en-US" sz="1800" dirty="0"/>
          </a:p>
        </p:txBody>
      </p:sp>
      <p:sp>
        <p:nvSpPr>
          <p:cNvPr id="29" name="矩形 28">
            <a:extLst>
              <a:ext uri="{FF2B5EF4-FFF2-40B4-BE49-F238E27FC236}">
                <a16:creationId xmlns:a16="http://schemas.microsoft.com/office/drawing/2014/main" id="{947DCBA0-977A-4A30-A609-CDAAC8935B86}"/>
              </a:ext>
            </a:extLst>
          </p:cNvPr>
          <p:cNvSpPr/>
          <p:nvPr/>
        </p:nvSpPr>
        <p:spPr>
          <a:xfrm>
            <a:off x="518693" y="2245510"/>
            <a:ext cx="4134902" cy="214143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7BCAE64D-E2B9-4A43-AD83-76E4F2B9E13E}"/>
              </a:ext>
            </a:extLst>
          </p:cNvPr>
          <p:cNvSpPr/>
          <p:nvPr/>
        </p:nvSpPr>
        <p:spPr>
          <a:xfrm>
            <a:off x="518692" y="4386944"/>
            <a:ext cx="4163147" cy="247105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58300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3534CF-2EA0-4E2A-A79F-A2A6C8FB355D}"/>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10794AF2-85B4-4CA7-B991-301057654955}"/>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D607E9B-2FAF-492B-834F-A9F146E5E3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pic>
        <p:nvPicPr>
          <p:cNvPr id="6" name="圖片 5" descr="一張含有 文字 的圖片&#10;&#10;自動產生的描述">
            <a:extLst>
              <a:ext uri="{FF2B5EF4-FFF2-40B4-BE49-F238E27FC236}">
                <a16:creationId xmlns:a16="http://schemas.microsoft.com/office/drawing/2014/main" id="{AE28AA29-CC56-403C-9D5F-393889A0FF8D}"/>
              </a:ext>
            </a:extLst>
          </p:cNvPr>
          <p:cNvPicPr>
            <a:picLocks noChangeAspect="1"/>
          </p:cNvPicPr>
          <p:nvPr/>
        </p:nvPicPr>
        <p:blipFill>
          <a:blip r:embed="rId2"/>
          <a:stretch>
            <a:fillRect/>
          </a:stretch>
        </p:blipFill>
        <p:spPr>
          <a:xfrm>
            <a:off x="4935138" y="136525"/>
            <a:ext cx="3871295" cy="6500423"/>
          </a:xfrm>
          <a:prstGeom prst="rect">
            <a:avLst/>
          </a:prstGeom>
        </p:spPr>
      </p:pic>
      <p:pic>
        <p:nvPicPr>
          <p:cNvPr id="7" name="圖片 6" descr="一張含有 文字 的圖片&#10;&#10;自動產生的描述">
            <a:extLst>
              <a:ext uri="{FF2B5EF4-FFF2-40B4-BE49-F238E27FC236}">
                <a16:creationId xmlns:a16="http://schemas.microsoft.com/office/drawing/2014/main" id="{DD39DDA7-324A-49AB-8923-7BD847E05944}"/>
              </a:ext>
            </a:extLst>
          </p:cNvPr>
          <p:cNvPicPr>
            <a:picLocks noChangeAspect="1"/>
          </p:cNvPicPr>
          <p:nvPr/>
        </p:nvPicPr>
        <p:blipFill>
          <a:blip r:embed="rId3"/>
          <a:stretch>
            <a:fillRect/>
          </a:stretch>
        </p:blipFill>
        <p:spPr>
          <a:xfrm>
            <a:off x="783725" y="939967"/>
            <a:ext cx="3849946" cy="5544517"/>
          </a:xfrm>
          <a:prstGeom prst="rect">
            <a:avLst/>
          </a:prstGeom>
        </p:spPr>
      </p:pic>
      <p:sp>
        <p:nvSpPr>
          <p:cNvPr id="8" name="矩形 7">
            <a:extLst>
              <a:ext uri="{FF2B5EF4-FFF2-40B4-BE49-F238E27FC236}">
                <a16:creationId xmlns:a16="http://schemas.microsoft.com/office/drawing/2014/main" id="{7666330B-A8EE-42F4-AA64-F067C8BC0E00}"/>
              </a:ext>
            </a:extLst>
          </p:cNvPr>
          <p:cNvSpPr/>
          <p:nvPr/>
        </p:nvSpPr>
        <p:spPr>
          <a:xfrm>
            <a:off x="906671" y="980728"/>
            <a:ext cx="3487733" cy="172981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2DF6CA8D-4876-4F0C-94C2-88FC25C66BF4}"/>
              </a:ext>
            </a:extLst>
          </p:cNvPr>
          <p:cNvSpPr/>
          <p:nvPr/>
        </p:nvSpPr>
        <p:spPr>
          <a:xfrm>
            <a:off x="906672" y="2751304"/>
            <a:ext cx="3487733" cy="191866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B3846880-16FF-429B-A981-BB0414E3DD07}"/>
              </a:ext>
            </a:extLst>
          </p:cNvPr>
          <p:cNvSpPr/>
          <p:nvPr/>
        </p:nvSpPr>
        <p:spPr>
          <a:xfrm>
            <a:off x="885321" y="4675581"/>
            <a:ext cx="3509084" cy="180890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CEEB70D-55A0-43FF-A9EF-803B40C12860}"/>
              </a:ext>
            </a:extLst>
          </p:cNvPr>
          <p:cNvSpPr/>
          <p:nvPr/>
        </p:nvSpPr>
        <p:spPr>
          <a:xfrm>
            <a:off x="5028636" y="166623"/>
            <a:ext cx="3487733" cy="201051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4153D83-0F4C-4BB1-BB3D-64A749A8D9B9}"/>
              </a:ext>
            </a:extLst>
          </p:cNvPr>
          <p:cNvSpPr/>
          <p:nvPr/>
        </p:nvSpPr>
        <p:spPr>
          <a:xfrm>
            <a:off x="5014225" y="2176587"/>
            <a:ext cx="3792208" cy="17967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B31B8CF6-274B-43CA-9F48-3AC874C1108E}"/>
              </a:ext>
            </a:extLst>
          </p:cNvPr>
          <p:cNvSpPr/>
          <p:nvPr/>
        </p:nvSpPr>
        <p:spPr>
          <a:xfrm>
            <a:off x="5028636" y="3984854"/>
            <a:ext cx="3712589" cy="199140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21702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2A6B85-F4F6-4E8B-9EAB-042033DC345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舉例</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文字版面配置區 2">
            <a:extLst>
              <a:ext uri="{FF2B5EF4-FFF2-40B4-BE49-F238E27FC236}">
                <a16:creationId xmlns:a16="http://schemas.microsoft.com/office/drawing/2014/main" id="{69C1EB10-2931-466C-90B2-B89764F8574A}"/>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9EEC46D-7701-4340-ABD1-D400E11578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103</a:t>
            </a:fld>
            <a:endParaRPr lang="en-US"/>
          </a:p>
        </p:txBody>
      </p:sp>
      <p:pic>
        <p:nvPicPr>
          <p:cNvPr id="6" name="圖片 5">
            <a:extLst>
              <a:ext uri="{FF2B5EF4-FFF2-40B4-BE49-F238E27FC236}">
                <a16:creationId xmlns:a16="http://schemas.microsoft.com/office/drawing/2014/main" id="{AF5CCB53-17C5-4E9D-8205-5EAB84D2B7DF}"/>
              </a:ext>
            </a:extLst>
          </p:cNvPr>
          <p:cNvPicPr>
            <a:picLocks noChangeAspect="1"/>
          </p:cNvPicPr>
          <p:nvPr/>
        </p:nvPicPr>
        <p:blipFill>
          <a:blip r:embed="rId2"/>
          <a:stretch>
            <a:fillRect/>
          </a:stretch>
        </p:blipFill>
        <p:spPr>
          <a:xfrm>
            <a:off x="614524" y="1523073"/>
            <a:ext cx="2763301" cy="3810999"/>
          </a:xfrm>
          <a:prstGeom prst="rect">
            <a:avLst/>
          </a:prstGeom>
        </p:spPr>
      </p:pic>
      <p:sp>
        <p:nvSpPr>
          <p:cNvPr id="7" name="橢圓 6">
            <a:extLst>
              <a:ext uri="{FF2B5EF4-FFF2-40B4-BE49-F238E27FC236}">
                <a16:creationId xmlns:a16="http://schemas.microsoft.com/office/drawing/2014/main" id="{F7E2091C-C439-43B4-9D30-5ADAD665F9A9}"/>
              </a:ext>
            </a:extLst>
          </p:cNvPr>
          <p:cNvSpPr/>
          <p:nvPr/>
        </p:nvSpPr>
        <p:spPr>
          <a:xfrm>
            <a:off x="2242457" y="1687286"/>
            <a:ext cx="206829" cy="2721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B03AF21C-64D1-4048-B88E-38AFBE40A43E}"/>
              </a:ext>
            </a:extLst>
          </p:cNvPr>
          <p:cNvSpPr/>
          <p:nvPr/>
        </p:nvSpPr>
        <p:spPr>
          <a:xfrm>
            <a:off x="1235634" y="3195573"/>
            <a:ext cx="206829" cy="2721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37F5D558-369A-4214-A5D4-EDAA02EB5447}"/>
              </a:ext>
            </a:extLst>
          </p:cNvPr>
          <p:cNvSpPr/>
          <p:nvPr/>
        </p:nvSpPr>
        <p:spPr>
          <a:xfrm>
            <a:off x="1235634" y="3681356"/>
            <a:ext cx="206829" cy="2721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FE4344EF-746A-4451-B186-85CBE54AC98A}"/>
              </a:ext>
            </a:extLst>
          </p:cNvPr>
          <p:cNvSpPr/>
          <p:nvPr/>
        </p:nvSpPr>
        <p:spPr>
          <a:xfrm>
            <a:off x="1192091" y="4833258"/>
            <a:ext cx="206829" cy="2721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73EB347C-581D-4B78-88BB-770C6CE875A0}"/>
              </a:ext>
            </a:extLst>
          </p:cNvPr>
          <p:cNvSpPr/>
          <p:nvPr/>
        </p:nvSpPr>
        <p:spPr>
          <a:xfrm>
            <a:off x="1892759" y="3817427"/>
            <a:ext cx="206829" cy="2721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28A33E13-AD8F-4D23-ADDA-B9168F5C3EF3}"/>
              </a:ext>
            </a:extLst>
          </p:cNvPr>
          <p:cNvSpPr/>
          <p:nvPr/>
        </p:nvSpPr>
        <p:spPr>
          <a:xfrm>
            <a:off x="1235634" y="1687286"/>
            <a:ext cx="206829" cy="2721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F93FCA70-7327-4B27-A57E-7D7E6B9E5FC9}"/>
              </a:ext>
            </a:extLst>
          </p:cNvPr>
          <p:cNvCxnSpPr>
            <a:stCxn id="7" idx="2"/>
            <a:endCxn id="13" idx="6"/>
          </p:cNvCxnSpPr>
          <p:nvPr/>
        </p:nvCxnSpPr>
        <p:spPr>
          <a:xfrm flipH="1">
            <a:off x="1442463" y="1823358"/>
            <a:ext cx="7999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E0CFC557-DA40-43D6-96B9-008C935B7DAF}"/>
              </a:ext>
            </a:extLst>
          </p:cNvPr>
          <p:cNvCxnSpPr>
            <a:cxnSpLocks/>
          </p:cNvCxnSpPr>
          <p:nvPr/>
        </p:nvCxnSpPr>
        <p:spPr>
          <a:xfrm flipV="1">
            <a:off x="1339048" y="1959429"/>
            <a:ext cx="0" cy="1355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41669D21-2ED1-449C-970A-33C5696586ED}"/>
              </a:ext>
            </a:extLst>
          </p:cNvPr>
          <p:cNvCxnSpPr>
            <a:cxnSpLocks/>
          </p:cNvCxnSpPr>
          <p:nvPr/>
        </p:nvCxnSpPr>
        <p:spPr>
          <a:xfrm flipV="1">
            <a:off x="1339048" y="3477372"/>
            <a:ext cx="0" cy="1355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4BE495CF-3771-43AB-B637-82BF23E79CD0}"/>
              </a:ext>
            </a:extLst>
          </p:cNvPr>
          <p:cNvCxnSpPr>
            <a:cxnSpLocks/>
          </p:cNvCxnSpPr>
          <p:nvPr/>
        </p:nvCxnSpPr>
        <p:spPr>
          <a:xfrm flipV="1">
            <a:off x="1434882" y="4089570"/>
            <a:ext cx="561291" cy="8797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4" name="圖片 23" descr="一張含有 文字 的圖片&#10;&#10;自動產生的描述">
            <a:extLst>
              <a:ext uri="{FF2B5EF4-FFF2-40B4-BE49-F238E27FC236}">
                <a16:creationId xmlns:a16="http://schemas.microsoft.com/office/drawing/2014/main" id="{DD397191-1033-4423-8076-F7D0C9A4EB92}"/>
              </a:ext>
            </a:extLst>
          </p:cNvPr>
          <p:cNvPicPr>
            <a:picLocks noChangeAspect="1"/>
          </p:cNvPicPr>
          <p:nvPr/>
        </p:nvPicPr>
        <p:blipFill>
          <a:blip r:embed="rId3"/>
          <a:stretch>
            <a:fillRect/>
          </a:stretch>
        </p:blipFill>
        <p:spPr>
          <a:xfrm>
            <a:off x="4253926" y="2134523"/>
            <a:ext cx="2734466" cy="2361584"/>
          </a:xfrm>
          <a:prstGeom prst="rect">
            <a:avLst/>
          </a:prstGeom>
        </p:spPr>
      </p:pic>
      <p:sp>
        <p:nvSpPr>
          <p:cNvPr id="25" name="文字方塊 24">
            <a:extLst>
              <a:ext uri="{FF2B5EF4-FFF2-40B4-BE49-F238E27FC236}">
                <a16:creationId xmlns:a16="http://schemas.microsoft.com/office/drawing/2014/main" id="{02387DAE-217E-4845-97AE-29C0C5BE8C94}"/>
              </a:ext>
            </a:extLst>
          </p:cNvPr>
          <p:cNvSpPr txBox="1"/>
          <p:nvPr/>
        </p:nvSpPr>
        <p:spPr>
          <a:xfrm>
            <a:off x="2055588" y="2029976"/>
            <a:ext cx="787395" cy="369332"/>
          </a:xfrm>
          <a:prstGeom prst="rect">
            <a:avLst/>
          </a:prstGeom>
          <a:solidFill>
            <a:schemeClr val="bg1"/>
          </a:solidFill>
        </p:spPr>
        <p:txBody>
          <a:bodyPr wrap="none" rtlCol="0">
            <a:spAutoFit/>
          </a:bodyPr>
          <a:lstStyle/>
          <a:p>
            <a:r>
              <a:rPr lang="en-US" altLang="zh-TW" sz="1800" dirty="0">
                <a:solidFill>
                  <a:srgbClr val="FF0000"/>
                </a:solidFill>
              </a:rPr>
              <a:t>(3,37)</a:t>
            </a:r>
            <a:endParaRPr lang="zh-TW" altLang="en-US" sz="1800" dirty="0">
              <a:solidFill>
                <a:srgbClr val="FF0000"/>
              </a:solidFill>
            </a:endParaRPr>
          </a:p>
        </p:txBody>
      </p:sp>
      <p:sp>
        <p:nvSpPr>
          <p:cNvPr id="26" name="文字方塊 25">
            <a:extLst>
              <a:ext uri="{FF2B5EF4-FFF2-40B4-BE49-F238E27FC236}">
                <a16:creationId xmlns:a16="http://schemas.microsoft.com/office/drawing/2014/main" id="{B9454125-BF6D-4FC5-8A93-46FDAECBF18A}"/>
              </a:ext>
            </a:extLst>
          </p:cNvPr>
          <p:cNvSpPr txBox="1"/>
          <p:nvPr/>
        </p:nvSpPr>
        <p:spPr>
          <a:xfrm>
            <a:off x="1005222" y="1229468"/>
            <a:ext cx="787395" cy="369332"/>
          </a:xfrm>
          <a:prstGeom prst="rect">
            <a:avLst/>
          </a:prstGeom>
          <a:solidFill>
            <a:schemeClr val="bg1"/>
          </a:solidFill>
          <a:ln>
            <a:noFill/>
          </a:ln>
        </p:spPr>
        <p:txBody>
          <a:bodyPr wrap="none" rtlCol="0">
            <a:spAutoFit/>
          </a:bodyPr>
          <a:lstStyle/>
          <a:p>
            <a:r>
              <a:rPr lang="en-US" altLang="zh-TW" sz="1800" dirty="0">
                <a:solidFill>
                  <a:srgbClr val="FF0000"/>
                </a:solidFill>
              </a:rPr>
              <a:t>(3.30)</a:t>
            </a:r>
            <a:endParaRPr lang="zh-TW" altLang="en-US" sz="1800" dirty="0">
              <a:solidFill>
                <a:srgbClr val="FF0000"/>
              </a:solidFill>
            </a:endParaRPr>
          </a:p>
        </p:txBody>
      </p:sp>
      <p:sp>
        <p:nvSpPr>
          <p:cNvPr id="27" name="文字方塊 26">
            <a:extLst>
              <a:ext uri="{FF2B5EF4-FFF2-40B4-BE49-F238E27FC236}">
                <a16:creationId xmlns:a16="http://schemas.microsoft.com/office/drawing/2014/main" id="{99E5B2B8-EB9A-47B0-BCCF-8AF2D9C5D112}"/>
              </a:ext>
            </a:extLst>
          </p:cNvPr>
          <p:cNvSpPr txBox="1"/>
          <p:nvPr/>
        </p:nvSpPr>
        <p:spPr>
          <a:xfrm>
            <a:off x="1538355" y="3127358"/>
            <a:ext cx="915635" cy="369332"/>
          </a:xfrm>
          <a:prstGeom prst="rect">
            <a:avLst/>
          </a:prstGeom>
          <a:solidFill>
            <a:schemeClr val="bg1"/>
          </a:solidFill>
        </p:spPr>
        <p:txBody>
          <a:bodyPr wrap="none" rtlCol="0">
            <a:spAutoFit/>
          </a:bodyPr>
          <a:lstStyle/>
          <a:p>
            <a:r>
              <a:rPr lang="en-US" altLang="zh-TW" sz="1800" dirty="0">
                <a:solidFill>
                  <a:srgbClr val="FF0000"/>
                </a:solidFill>
              </a:rPr>
              <a:t>(11,30)</a:t>
            </a:r>
            <a:endParaRPr lang="zh-TW" altLang="en-US" sz="1800" dirty="0">
              <a:solidFill>
                <a:srgbClr val="FF0000"/>
              </a:solidFill>
            </a:endParaRPr>
          </a:p>
        </p:txBody>
      </p:sp>
      <p:sp>
        <p:nvSpPr>
          <p:cNvPr id="28" name="文字方塊 27">
            <a:extLst>
              <a:ext uri="{FF2B5EF4-FFF2-40B4-BE49-F238E27FC236}">
                <a16:creationId xmlns:a16="http://schemas.microsoft.com/office/drawing/2014/main" id="{7BFBD44E-2835-41DE-B8CD-960FE5BE13C1}"/>
              </a:ext>
            </a:extLst>
          </p:cNvPr>
          <p:cNvSpPr txBox="1"/>
          <p:nvPr/>
        </p:nvSpPr>
        <p:spPr>
          <a:xfrm>
            <a:off x="319999" y="3632761"/>
            <a:ext cx="915635" cy="369332"/>
          </a:xfrm>
          <a:prstGeom prst="rect">
            <a:avLst/>
          </a:prstGeom>
          <a:solidFill>
            <a:schemeClr val="bg1"/>
          </a:solidFill>
        </p:spPr>
        <p:txBody>
          <a:bodyPr wrap="none" rtlCol="0">
            <a:spAutoFit/>
          </a:bodyPr>
          <a:lstStyle/>
          <a:p>
            <a:r>
              <a:rPr lang="en-US" altLang="zh-TW" sz="1800" dirty="0">
                <a:solidFill>
                  <a:srgbClr val="FF0000"/>
                </a:solidFill>
              </a:rPr>
              <a:t>(13,30)</a:t>
            </a:r>
            <a:endParaRPr lang="zh-TW" altLang="en-US" sz="1800" dirty="0">
              <a:solidFill>
                <a:srgbClr val="FF0000"/>
              </a:solidFill>
            </a:endParaRPr>
          </a:p>
        </p:txBody>
      </p:sp>
      <p:sp>
        <p:nvSpPr>
          <p:cNvPr id="29" name="文字方塊 28">
            <a:extLst>
              <a:ext uri="{FF2B5EF4-FFF2-40B4-BE49-F238E27FC236}">
                <a16:creationId xmlns:a16="http://schemas.microsoft.com/office/drawing/2014/main" id="{AF2D74D2-E39E-4403-8681-4E56AA0D2579}"/>
              </a:ext>
            </a:extLst>
          </p:cNvPr>
          <p:cNvSpPr txBox="1"/>
          <p:nvPr/>
        </p:nvSpPr>
        <p:spPr>
          <a:xfrm>
            <a:off x="216585" y="4804106"/>
            <a:ext cx="915635" cy="369332"/>
          </a:xfrm>
          <a:prstGeom prst="rect">
            <a:avLst/>
          </a:prstGeom>
          <a:solidFill>
            <a:schemeClr val="bg1"/>
          </a:solidFill>
        </p:spPr>
        <p:txBody>
          <a:bodyPr wrap="none" rtlCol="0">
            <a:spAutoFit/>
          </a:bodyPr>
          <a:lstStyle/>
          <a:p>
            <a:r>
              <a:rPr lang="en-US" altLang="zh-TW" sz="1800" dirty="0">
                <a:solidFill>
                  <a:srgbClr val="FF0000"/>
                </a:solidFill>
              </a:rPr>
              <a:t>(19,30)</a:t>
            </a:r>
            <a:endParaRPr lang="zh-TW" altLang="en-US" sz="1800" dirty="0">
              <a:solidFill>
                <a:srgbClr val="FF0000"/>
              </a:solidFill>
            </a:endParaRPr>
          </a:p>
        </p:txBody>
      </p:sp>
      <p:sp>
        <p:nvSpPr>
          <p:cNvPr id="30" name="文字方塊 29">
            <a:extLst>
              <a:ext uri="{FF2B5EF4-FFF2-40B4-BE49-F238E27FC236}">
                <a16:creationId xmlns:a16="http://schemas.microsoft.com/office/drawing/2014/main" id="{DE0FCAF9-283B-4CD5-B9B4-740272D2E50A}"/>
              </a:ext>
            </a:extLst>
          </p:cNvPr>
          <p:cNvSpPr txBox="1"/>
          <p:nvPr/>
        </p:nvSpPr>
        <p:spPr>
          <a:xfrm>
            <a:off x="2204980" y="3928268"/>
            <a:ext cx="915635" cy="369332"/>
          </a:xfrm>
          <a:prstGeom prst="rect">
            <a:avLst/>
          </a:prstGeom>
          <a:solidFill>
            <a:schemeClr val="bg1"/>
          </a:solidFill>
        </p:spPr>
        <p:txBody>
          <a:bodyPr wrap="none" rtlCol="0">
            <a:spAutoFit/>
          </a:bodyPr>
          <a:lstStyle/>
          <a:p>
            <a:r>
              <a:rPr lang="en-US" altLang="zh-TW" sz="1800" dirty="0">
                <a:solidFill>
                  <a:srgbClr val="FF0000"/>
                </a:solidFill>
              </a:rPr>
              <a:t>(14,35)</a:t>
            </a:r>
            <a:endParaRPr lang="zh-TW" altLang="en-US" sz="1800" dirty="0">
              <a:solidFill>
                <a:srgbClr val="FF0000"/>
              </a:solidFill>
            </a:endParaRPr>
          </a:p>
        </p:txBody>
      </p:sp>
    </p:spTree>
    <p:extLst>
      <p:ext uri="{BB962C8B-B14F-4D97-AF65-F5344CB8AC3E}">
        <p14:creationId xmlns:p14="http://schemas.microsoft.com/office/powerpoint/2010/main" val="1800538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A4F293-72A7-4BC8-8A06-7004ECFCB096}"/>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a:t>
            </a:r>
            <a:endParaRPr lang="zh-TW" altLang="en-US" dirty="0"/>
          </a:p>
        </p:txBody>
      </p:sp>
      <p:sp>
        <p:nvSpPr>
          <p:cNvPr id="3" name="文字版面配置區 2">
            <a:extLst>
              <a:ext uri="{FF2B5EF4-FFF2-40B4-BE49-F238E27FC236}">
                <a16:creationId xmlns:a16="http://schemas.microsoft.com/office/drawing/2014/main" id="{4DEB5319-9B4C-4FC4-8B6A-9F0A69D32D03}"/>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28F3F97-E605-4B19-8807-FFB3F5E913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104</a:t>
            </a:fld>
            <a:endParaRPr lang="en-US"/>
          </a:p>
        </p:txBody>
      </p:sp>
      <p:pic>
        <p:nvPicPr>
          <p:cNvPr id="6" name="圖片 5" descr="一張含有 文字 的圖片&#10;&#10;自動產生的描述">
            <a:extLst>
              <a:ext uri="{FF2B5EF4-FFF2-40B4-BE49-F238E27FC236}">
                <a16:creationId xmlns:a16="http://schemas.microsoft.com/office/drawing/2014/main" id="{71D801DD-AB4E-4276-AF86-BAADCDBD82A9}"/>
              </a:ext>
            </a:extLst>
          </p:cNvPr>
          <p:cNvPicPr>
            <a:picLocks noChangeAspect="1"/>
          </p:cNvPicPr>
          <p:nvPr/>
        </p:nvPicPr>
        <p:blipFill>
          <a:blip r:embed="rId2"/>
          <a:stretch>
            <a:fillRect/>
          </a:stretch>
        </p:blipFill>
        <p:spPr>
          <a:xfrm>
            <a:off x="2188670" y="471213"/>
            <a:ext cx="6040930" cy="6067699"/>
          </a:xfrm>
          <a:prstGeom prst="rect">
            <a:avLst/>
          </a:prstGeom>
        </p:spPr>
      </p:pic>
      <p:sp>
        <p:nvSpPr>
          <p:cNvPr id="7" name="矩形 6">
            <a:extLst>
              <a:ext uri="{FF2B5EF4-FFF2-40B4-BE49-F238E27FC236}">
                <a16:creationId xmlns:a16="http://schemas.microsoft.com/office/drawing/2014/main" id="{D552DC67-CE08-4CE0-ADC0-BB1C2EC66DAF}"/>
              </a:ext>
            </a:extLst>
          </p:cNvPr>
          <p:cNvSpPr/>
          <p:nvPr/>
        </p:nvSpPr>
        <p:spPr>
          <a:xfrm>
            <a:off x="2852057" y="1981200"/>
            <a:ext cx="3048000" cy="177437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9ED4899-D6D7-4A26-93E5-3D82D41EE38B}"/>
              </a:ext>
            </a:extLst>
          </p:cNvPr>
          <p:cNvSpPr/>
          <p:nvPr/>
        </p:nvSpPr>
        <p:spPr>
          <a:xfrm>
            <a:off x="2852057" y="4114800"/>
            <a:ext cx="3048000" cy="2394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0C301051-330D-4FC3-B60F-97606E3974DE}"/>
              </a:ext>
            </a:extLst>
          </p:cNvPr>
          <p:cNvSpPr/>
          <p:nvPr/>
        </p:nvSpPr>
        <p:spPr>
          <a:xfrm>
            <a:off x="3145970" y="5239319"/>
            <a:ext cx="3712029" cy="37338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5A9FAD64-8D6A-40B1-AEFA-57F45D28E042}"/>
              </a:ext>
            </a:extLst>
          </p:cNvPr>
          <p:cNvSpPr txBox="1"/>
          <p:nvPr/>
        </p:nvSpPr>
        <p:spPr>
          <a:xfrm>
            <a:off x="4997578" y="1618681"/>
            <a:ext cx="2262158" cy="369332"/>
          </a:xfrm>
          <a:prstGeom prst="rect">
            <a:avLst/>
          </a:prstGeom>
          <a:noFill/>
        </p:spPr>
        <p:txBody>
          <a:bodyPr wrap="none" rtlCol="0">
            <a:spAutoFit/>
          </a:bodyPr>
          <a:lstStyle/>
          <a:p>
            <a:pPr algn="r"/>
            <a:r>
              <a:rPr lang="zh-TW" altLang="en-US" sz="1800" dirty="0">
                <a:solidFill>
                  <a:srgbClr val="FFFF00"/>
                </a:solidFill>
              </a:rPr>
              <a:t>紀錄兩個向量的座標</a:t>
            </a:r>
          </a:p>
        </p:txBody>
      </p:sp>
      <p:sp>
        <p:nvSpPr>
          <p:cNvPr id="13" name="文字方塊 12">
            <a:extLst>
              <a:ext uri="{FF2B5EF4-FFF2-40B4-BE49-F238E27FC236}">
                <a16:creationId xmlns:a16="http://schemas.microsoft.com/office/drawing/2014/main" id="{C1ADAFBB-B2D3-4C8D-8A0A-1A87D73E7379}"/>
              </a:ext>
            </a:extLst>
          </p:cNvPr>
          <p:cNvSpPr txBox="1"/>
          <p:nvPr/>
        </p:nvSpPr>
        <p:spPr>
          <a:xfrm>
            <a:off x="4997578" y="3745468"/>
            <a:ext cx="2262158" cy="369332"/>
          </a:xfrm>
          <a:prstGeom prst="rect">
            <a:avLst/>
          </a:prstGeom>
          <a:noFill/>
        </p:spPr>
        <p:txBody>
          <a:bodyPr wrap="none" rtlCol="0">
            <a:spAutoFit/>
          </a:bodyPr>
          <a:lstStyle/>
          <a:p>
            <a:r>
              <a:rPr lang="zh-TW" altLang="en-US" sz="1800" dirty="0">
                <a:solidFill>
                  <a:srgbClr val="FFFF00"/>
                </a:solidFill>
              </a:rPr>
              <a:t>計算兩個向量的夾角</a:t>
            </a:r>
          </a:p>
        </p:txBody>
      </p:sp>
      <p:sp>
        <p:nvSpPr>
          <p:cNvPr id="15" name="文字方塊 14">
            <a:extLst>
              <a:ext uri="{FF2B5EF4-FFF2-40B4-BE49-F238E27FC236}">
                <a16:creationId xmlns:a16="http://schemas.microsoft.com/office/drawing/2014/main" id="{8436A8B4-0FD8-4364-92C0-173C0687DAB2}"/>
              </a:ext>
            </a:extLst>
          </p:cNvPr>
          <p:cNvSpPr txBox="1"/>
          <p:nvPr/>
        </p:nvSpPr>
        <p:spPr>
          <a:xfrm>
            <a:off x="3742015" y="4905597"/>
            <a:ext cx="3877985" cy="369332"/>
          </a:xfrm>
          <a:prstGeom prst="rect">
            <a:avLst/>
          </a:prstGeom>
          <a:noFill/>
        </p:spPr>
        <p:txBody>
          <a:bodyPr wrap="none" rtlCol="0">
            <a:spAutoFit/>
          </a:bodyPr>
          <a:lstStyle/>
          <a:p>
            <a:r>
              <a:rPr lang="zh-TW" altLang="en-US" sz="1800" dirty="0">
                <a:solidFill>
                  <a:srgbClr val="FFFF00"/>
                </a:solidFill>
              </a:rPr>
              <a:t>對不符合規定的夾角作相對應的處罰</a:t>
            </a:r>
          </a:p>
        </p:txBody>
      </p:sp>
    </p:spTree>
    <p:extLst>
      <p:ext uri="{BB962C8B-B14F-4D97-AF65-F5344CB8AC3E}">
        <p14:creationId xmlns:p14="http://schemas.microsoft.com/office/powerpoint/2010/main" val="28841040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90E0F7-D70F-4939-B409-0FE6D84E7E0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結果一</a:t>
            </a:r>
          </a:p>
        </p:txBody>
      </p:sp>
      <mc:AlternateContent xmlns:mc="http://schemas.openxmlformats.org/markup-compatibility/2006" xmlns:a14="http://schemas.microsoft.com/office/drawing/2010/main">
        <mc:Choice Requires="a14">
          <p:sp>
            <p:nvSpPr>
              <p:cNvPr id="3" name="文字版面配置區 2">
                <a:extLst>
                  <a:ext uri="{FF2B5EF4-FFF2-40B4-BE49-F238E27FC236}">
                    <a16:creationId xmlns:a16="http://schemas.microsoft.com/office/drawing/2014/main" id="{D2DE6ADA-3AB6-4E6E-AC9D-0AFF4D1C645B}"/>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轉角角度符合規定</a:t>
                </a:r>
                <a:r>
                  <a:rPr lang="en-US" altLang="zh-TW" dirty="0"/>
                  <a:t>(</a:t>
                </a:r>
                <a14:m>
                  <m:oMath xmlns:m="http://schemas.openxmlformats.org/officeDocument/2006/math">
                    <m:r>
                      <a:rPr lang="en-US" altLang="zh-TW" sz="2400" b="0" i="0" smtClean="0">
                        <a:latin typeface="Cambria Math" panose="02040503050406030204" pitchFamily="18" charset="0"/>
                      </a:rPr>
                      <m:t> </m:t>
                    </m:r>
                    <m:r>
                      <a:rPr lang="zh-TW" altLang="en-US" sz="2400" b="0" i="1" smtClean="0">
                        <a:latin typeface="Cambria Math" panose="02040503050406030204" pitchFamily="18" charset="0"/>
                      </a:rPr>
                      <m:t>𝜃</m:t>
                    </m:r>
                  </m:oMath>
                </a14:m>
                <a:r>
                  <a:rPr lang="zh-TW" altLang="en-US" sz="2400" b="0" dirty="0"/>
                  <a:t>  </a:t>
                </a:r>
                <a:r>
                  <a:rPr lang="en-US" altLang="zh-TW" sz="2400" b="0" dirty="0"/>
                  <a:t>==</a:t>
                </a:r>
                <a14:m>
                  <m:oMath xmlns:m="http://schemas.openxmlformats.org/officeDocument/2006/math">
                    <m:sSup>
                      <m:sSupPr>
                        <m:ctrlPr>
                          <a:rPr lang="en-US" altLang="zh-TW" sz="2400" b="0" i="1" smtClean="0">
                            <a:solidFill>
                              <a:srgbClr val="836967"/>
                            </a:solidFill>
                            <a:latin typeface="Cambria Math" panose="02040503050406030204" pitchFamily="18" charset="0"/>
                          </a:rPr>
                        </m:ctrlPr>
                      </m:sSupPr>
                      <m:e>
                        <m:r>
                          <a:rPr lang="en-US" altLang="zh-TW" sz="2400" b="0" i="1" smtClean="0">
                            <a:latin typeface="Cambria Math" panose="02040503050406030204" pitchFamily="18" charset="0"/>
                          </a:rPr>
                          <m:t>135</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𝑜𝑟</m:t>
                    </m:r>
                    <m:r>
                      <a:rPr lang="en-US" altLang="zh-TW" sz="2400" b="0" i="1" smtClean="0">
                        <a:latin typeface="Cambria Math" panose="02040503050406030204" pitchFamily="18" charset="0"/>
                      </a:rPr>
                      <m:t> </m:t>
                    </m:r>
                    <m:r>
                      <a:rPr lang="zh-TW" altLang="en-US" b="0" i="1">
                        <a:latin typeface="Cambria Math" panose="02040503050406030204" pitchFamily="18" charset="0"/>
                      </a:rPr>
                      <m:t>𝜃</m:t>
                    </m:r>
                    <m:r>
                      <m:rPr>
                        <m:nor/>
                      </m:rPr>
                      <a:rPr lang="zh-TW" altLang="en-US" b="0" dirty="0"/>
                      <m:t>  </m:t>
                    </m:r>
                    <m:r>
                      <m:rPr>
                        <m:nor/>
                      </m:rPr>
                      <a:rPr lang="en-US" altLang="zh-TW" b="0" dirty="0"/>
                      <m:t>==</m:t>
                    </m:r>
                    <m:sSup>
                      <m:sSupPr>
                        <m:ctrlPr>
                          <a:rPr lang="en-US" altLang="zh-TW" b="0" i="1">
                            <a:solidFill>
                              <a:srgbClr val="836967"/>
                            </a:solidFill>
                            <a:latin typeface="Cambria Math" panose="02040503050406030204" pitchFamily="18" charset="0"/>
                          </a:rPr>
                        </m:ctrlPr>
                      </m:sSupPr>
                      <m:e>
                        <m:r>
                          <a:rPr lang="en-US" altLang="zh-TW" b="0" i="1" smtClean="0">
                            <a:latin typeface="Cambria Math" panose="02040503050406030204" pitchFamily="18" charset="0"/>
                          </a:rPr>
                          <m:t>180</m:t>
                        </m:r>
                      </m:e>
                      <m:sup>
                        <m:r>
                          <a:rPr lang="en-US" altLang="zh-TW" b="0" i="1">
                            <a:latin typeface="Cambria Math" panose="02040503050406030204" pitchFamily="18" charset="0"/>
                          </a:rPr>
                          <m:t>0</m:t>
                        </m:r>
                      </m:sup>
                    </m:sSup>
                  </m:oMath>
                </a14:m>
                <a:r>
                  <a:rPr lang="en-US" altLang="zh-TW" dirty="0"/>
                  <a:t>)</a:t>
                </a:r>
              </a:p>
              <a:p>
                <a:r>
                  <a:rPr lang="zh-TW" altLang="en-US" b="0" dirty="0">
                    <a:latin typeface="標楷體" panose="03000509000000000000" pitchFamily="65" charset="-120"/>
                    <a:ea typeface="標楷體" panose="03000509000000000000" pitchFamily="65" charset="-120"/>
                  </a:rPr>
                  <a:t>輸入資料</a:t>
                </a:r>
                <a:r>
                  <a:rPr lang="en-US" altLang="zh-TW" b="0" dirty="0">
                    <a:latin typeface="標楷體" panose="03000509000000000000" pitchFamily="65" charset="-120"/>
                    <a:ea typeface="標楷體" panose="03000509000000000000" pitchFamily="65" charset="-120"/>
                  </a:rPr>
                  <a:t>:</a:t>
                </a:r>
                <a:endParaRPr lang="zh-TW" altLang="en-US" b="0" dirty="0">
                  <a:latin typeface="標楷體" panose="03000509000000000000" pitchFamily="65" charset="-120"/>
                  <a:ea typeface="標楷體" panose="03000509000000000000" pitchFamily="65" charset="-120"/>
                </a:endParaRPr>
              </a:p>
            </p:txBody>
          </p:sp>
        </mc:Choice>
        <mc:Fallback xmlns="">
          <p:sp>
            <p:nvSpPr>
              <p:cNvPr id="3" name="文字版面配置區 2">
                <a:extLst>
                  <a:ext uri="{FF2B5EF4-FFF2-40B4-BE49-F238E27FC236}">
                    <a16:creationId xmlns:a16="http://schemas.microsoft.com/office/drawing/2014/main" id="{D2DE6ADA-3AB6-4E6E-AC9D-0AFF4D1C645B}"/>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1AD94FBB-83CD-4B4C-AB3C-C051E371B1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105</a:t>
            </a:fld>
            <a:endParaRPr lang="en-US"/>
          </a:p>
        </p:txBody>
      </p:sp>
      <p:pic>
        <p:nvPicPr>
          <p:cNvPr id="6" name="圖片 5" descr="一張含有 建築物 的圖片&#10;&#10;自動產生的描述">
            <a:extLst>
              <a:ext uri="{FF2B5EF4-FFF2-40B4-BE49-F238E27FC236}">
                <a16:creationId xmlns:a16="http://schemas.microsoft.com/office/drawing/2014/main" id="{BB6EF4CC-4C16-469D-B8AE-2425FAFE0A5E}"/>
              </a:ext>
            </a:extLst>
          </p:cNvPr>
          <p:cNvPicPr>
            <a:picLocks noChangeAspect="1"/>
          </p:cNvPicPr>
          <p:nvPr/>
        </p:nvPicPr>
        <p:blipFill>
          <a:blip r:embed="rId3"/>
          <a:stretch>
            <a:fillRect/>
          </a:stretch>
        </p:blipFill>
        <p:spPr>
          <a:xfrm>
            <a:off x="2590936" y="2094184"/>
            <a:ext cx="4234543" cy="4627291"/>
          </a:xfrm>
          <a:prstGeom prst="rect">
            <a:avLst/>
          </a:prstGeom>
        </p:spPr>
      </p:pic>
      <p:sp>
        <p:nvSpPr>
          <p:cNvPr id="7" name="橢圓 6">
            <a:extLst>
              <a:ext uri="{FF2B5EF4-FFF2-40B4-BE49-F238E27FC236}">
                <a16:creationId xmlns:a16="http://schemas.microsoft.com/office/drawing/2014/main" id="{9CFC4B7D-99B2-47B9-AA96-5BFD6ED87EDA}"/>
              </a:ext>
            </a:extLst>
          </p:cNvPr>
          <p:cNvSpPr/>
          <p:nvPr/>
        </p:nvSpPr>
        <p:spPr>
          <a:xfrm>
            <a:off x="4321629" y="2094183"/>
            <a:ext cx="130628" cy="1591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1CC1D61E-9DCB-4881-B892-543C7E00149A}"/>
              </a:ext>
            </a:extLst>
          </p:cNvPr>
          <p:cNvSpPr/>
          <p:nvPr/>
        </p:nvSpPr>
        <p:spPr>
          <a:xfrm>
            <a:off x="4506686" y="2398983"/>
            <a:ext cx="130628" cy="1591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5D7AE178-A65B-46A1-B0C5-B611B65221D3}"/>
              </a:ext>
            </a:extLst>
          </p:cNvPr>
          <p:cNvSpPr/>
          <p:nvPr/>
        </p:nvSpPr>
        <p:spPr>
          <a:xfrm>
            <a:off x="4517572" y="3192758"/>
            <a:ext cx="130628" cy="1591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76AC48D3-98ED-4389-877B-2A4246019349}"/>
              </a:ext>
            </a:extLst>
          </p:cNvPr>
          <p:cNvSpPr/>
          <p:nvPr/>
        </p:nvSpPr>
        <p:spPr>
          <a:xfrm>
            <a:off x="4517572" y="3475855"/>
            <a:ext cx="130628" cy="1591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22407DD0-7CA0-41C7-A102-7E4E889E41E7}"/>
              </a:ext>
            </a:extLst>
          </p:cNvPr>
          <p:cNvSpPr/>
          <p:nvPr/>
        </p:nvSpPr>
        <p:spPr>
          <a:xfrm>
            <a:off x="4517572" y="4059490"/>
            <a:ext cx="130628" cy="1591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C18780F3-0D7A-448D-A808-C00DB07B66A2}"/>
              </a:ext>
            </a:extLst>
          </p:cNvPr>
          <p:cNvSpPr/>
          <p:nvPr/>
        </p:nvSpPr>
        <p:spPr>
          <a:xfrm>
            <a:off x="4027715" y="4978897"/>
            <a:ext cx="130628" cy="1591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6B11E4A5-AF13-44BD-9A83-BD052B4DD658}"/>
              </a:ext>
            </a:extLst>
          </p:cNvPr>
          <p:cNvCxnSpPr>
            <a:stCxn id="7" idx="5"/>
            <a:endCxn id="9" idx="1"/>
          </p:cNvCxnSpPr>
          <p:nvPr/>
        </p:nvCxnSpPr>
        <p:spPr>
          <a:xfrm>
            <a:off x="4433127" y="2230034"/>
            <a:ext cx="92689" cy="1922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76A0B0CE-596A-47B4-99C7-D7D1F9ABE163}"/>
              </a:ext>
            </a:extLst>
          </p:cNvPr>
          <p:cNvCxnSpPr>
            <a:cxnSpLocks/>
            <a:stCxn id="9" idx="4"/>
          </p:cNvCxnSpPr>
          <p:nvPr/>
        </p:nvCxnSpPr>
        <p:spPr>
          <a:xfrm>
            <a:off x="4572000" y="2558142"/>
            <a:ext cx="0" cy="6710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153A7A1C-C9D6-4CB6-9353-00E26F53A905}"/>
              </a:ext>
            </a:extLst>
          </p:cNvPr>
          <p:cNvCxnSpPr>
            <a:cxnSpLocks/>
          </p:cNvCxnSpPr>
          <p:nvPr/>
        </p:nvCxnSpPr>
        <p:spPr>
          <a:xfrm>
            <a:off x="4572000" y="3299467"/>
            <a:ext cx="0" cy="2559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ED45E5F2-5171-46F3-B355-D099562EC220}"/>
              </a:ext>
            </a:extLst>
          </p:cNvPr>
          <p:cNvCxnSpPr>
            <a:cxnSpLocks/>
            <a:endCxn id="12" idx="0"/>
          </p:cNvCxnSpPr>
          <p:nvPr/>
        </p:nvCxnSpPr>
        <p:spPr>
          <a:xfrm>
            <a:off x="4582886" y="3635014"/>
            <a:ext cx="0" cy="4244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3BAD9587-FF0E-4CF8-9491-8C03B98A2D81}"/>
              </a:ext>
            </a:extLst>
          </p:cNvPr>
          <p:cNvCxnSpPr>
            <a:cxnSpLocks/>
          </p:cNvCxnSpPr>
          <p:nvPr/>
        </p:nvCxnSpPr>
        <p:spPr>
          <a:xfrm flipH="1">
            <a:off x="4093029" y="4218649"/>
            <a:ext cx="457200" cy="760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7061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E9BA-F7D0-44F8-986C-3C30282BABF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結果一</a:t>
            </a:r>
            <a:endParaRPr lang="zh-TW" altLang="en-US" dirty="0"/>
          </a:p>
        </p:txBody>
      </p:sp>
      <p:sp>
        <p:nvSpPr>
          <p:cNvPr id="3" name="文字版面配置區 2">
            <a:extLst>
              <a:ext uri="{FF2B5EF4-FFF2-40B4-BE49-F238E27FC236}">
                <a16:creationId xmlns:a16="http://schemas.microsoft.com/office/drawing/2014/main" id="{3B27F9C7-3077-49F3-AA1C-14090B0755D8}"/>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輸出</a:t>
            </a:r>
            <a:r>
              <a:rPr lang="en-US" altLang="zh-TW" b="0" dirty="0">
                <a:latin typeface="標楷體" panose="03000509000000000000" pitchFamily="65" charset="-120"/>
                <a:ea typeface="標楷體" panose="03000509000000000000" pitchFamily="65" charset="-120"/>
              </a:rPr>
              <a:t>:</a:t>
            </a:r>
            <a:endParaRPr lang="zh-TW" altLang="en-US" b="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6CC6242-0C90-41AA-8DEB-7D30EA9F0B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pic>
        <p:nvPicPr>
          <p:cNvPr id="6" name="圖片 5">
            <a:extLst>
              <a:ext uri="{FF2B5EF4-FFF2-40B4-BE49-F238E27FC236}">
                <a16:creationId xmlns:a16="http://schemas.microsoft.com/office/drawing/2014/main" id="{F72B5170-BB51-4ED0-A7F7-ADA7C6B22346}"/>
              </a:ext>
            </a:extLst>
          </p:cNvPr>
          <p:cNvPicPr>
            <a:picLocks noChangeAspect="1"/>
          </p:cNvPicPr>
          <p:nvPr/>
        </p:nvPicPr>
        <p:blipFill>
          <a:blip r:embed="rId2"/>
          <a:stretch>
            <a:fillRect/>
          </a:stretch>
        </p:blipFill>
        <p:spPr>
          <a:xfrm>
            <a:off x="1749350" y="1520412"/>
            <a:ext cx="2554893" cy="5098578"/>
          </a:xfrm>
          <a:prstGeom prst="rect">
            <a:avLst/>
          </a:prstGeom>
        </p:spPr>
      </p:pic>
      <p:sp>
        <p:nvSpPr>
          <p:cNvPr id="7" name="矩形 6">
            <a:extLst>
              <a:ext uri="{FF2B5EF4-FFF2-40B4-BE49-F238E27FC236}">
                <a16:creationId xmlns:a16="http://schemas.microsoft.com/office/drawing/2014/main" id="{970F93AB-2F70-4736-9291-E598C2EBBA6E}"/>
              </a:ext>
            </a:extLst>
          </p:cNvPr>
          <p:cNvSpPr/>
          <p:nvPr/>
        </p:nvSpPr>
        <p:spPr>
          <a:xfrm>
            <a:off x="1633424" y="6063343"/>
            <a:ext cx="2786743" cy="5526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descr="一張含有 文字 的圖片&#10;&#10;自動產生的描述">
            <a:extLst>
              <a:ext uri="{FF2B5EF4-FFF2-40B4-BE49-F238E27FC236}">
                <a16:creationId xmlns:a16="http://schemas.microsoft.com/office/drawing/2014/main" id="{C64C6B6C-1FA0-4A30-8151-53EA26BD093D}"/>
              </a:ext>
            </a:extLst>
          </p:cNvPr>
          <p:cNvPicPr>
            <a:picLocks noChangeAspect="1"/>
          </p:cNvPicPr>
          <p:nvPr/>
        </p:nvPicPr>
        <p:blipFill>
          <a:blip r:embed="rId3"/>
          <a:stretch>
            <a:fillRect/>
          </a:stretch>
        </p:blipFill>
        <p:spPr>
          <a:xfrm>
            <a:off x="5668714" y="278342"/>
            <a:ext cx="2057578" cy="6454699"/>
          </a:xfrm>
          <a:prstGeom prst="rect">
            <a:avLst/>
          </a:prstGeom>
        </p:spPr>
      </p:pic>
      <p:sp>
        <p:nvSpPr>
          <p:cNvPr id="19" name="橢圓 18">
            <a:extLst>
              <a:ext uri="{FF2B5EF4-FFF2-40B4-BE49-F238E27FC236}">
                <a16:creationId xmlns:a16="http://schemas.microsoft.com/office/drawing/2014/main" id="{2613C029-CDC3-486B-8B81-D59E693435BC}"/>
              </a:ext>
            </a:extLst>
          </p:cNvPr>
          <p:cNvSpPr/>
          <p:nvPr/>
        </p:nvSpPr>
        <p:spPr>
          <a:xfrm>
            <a:off x="6669124" y="274638"/>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72135D44-C955-4917-85F1-88609511DF67}"/>
              </a:ext>
            </a:extLst>
          </p:cNvPr>
          <p:cNvSpPr/>
          <p:nvPr/>
        </p:nvSpPr>
        <p:spPr>
          <a:xfrm>
            <a:off x="7075714" y="947214"/>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BC076490-DB8B-4538-88B8-C441575A8426}"/>
              </a:ext>
            </a:extLst>
          </p:cNvPr>
          <p:cNvSpPr/>
          <p:nvPr/>
        </p:nvSpPr>
        <p:spPr>
          <a:xfrm>
            <a:off x="7078679" y="2756581"/>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0E40DA58-BBBD-4BC2-8A96-D4D74A1D6816}"/>
              </a:ext>
            </a:extLst>
          </p:cNvPr>
          <p:cNvSpPr/>
          <p:nvPr/>
        </p:nvSpPr>
        <p:spPr>
          <a:xfrm>
            <a:off x="7075714" y="4628924"/>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74709940-FB7A-4B59-802A-0866E7E78BCF}"/>
              </a:ext>
            </a:extLst>
          </p:cNvPr>
          <p:cNvSpPr/>
          <p:nvPr/>
        </p:nvSpPr>
        <p:spPr>
          <a:xfrm>
            <a:off x="5978703" y="6482897"/>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a:extLst>
              <a:ext uri="{FF2B5EF4-FFF2-40B4-BE49-F238E27FC236}">
                <a16:creationId xmlns:a16="http://schemas.microsoft.com/office/drawing/2014/main" id="{A8C369E7-560A-48EB-BA83-BCC37C4799FC}"/>
              </a:ext>
            </a:extLst>
          </p:cNvPr>
          <p:cNvCxnSpPr>
            <a:stCxn id="19" idx="5"/>
            <a:endCxn id="20" idx="0"/>
          </p:cNvCxnSpPr>
          <p:nvPr/>
        </p:nvCxnSpPr>
        <p:spPr>
          <a:xfrm>
            <a:off x="6886089" y="478277"/>
            <a:ext cx="316720" cy="4689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9B934124-89EC-4430-BA1B-E9B748BFAE66}"/>
              </a:ext>
            </a:extLst>
          </p:cNvPr>
          <p:cNvCxnSpPr>
            <a:cxnSpLocks/>
            <a:endCxn id="21" idx="0"/>
          </p:cNvCxnSpPr>
          <p:nvPr/>
        </p:nvCxnSpPr>
        <p:spPr>
          <a:xfrm flipH="1">
            <a:off x="7205774" y="1210021"/>
            <a:ext cx="30516" cy="15465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3CCE1C86-14AA-444E-982A-F31D56C7768E}"/>
              </a:ext>
            </a:extLst>
          </p:cNvPr>
          <p:cNvCxnSpPr>
            <a:cxnSpLocks/>
          </p:cNvCxnSpPr>
          <p:nvPr/>
        </p:nvCxnSpPr>
        <p:spPr>
          <a:xfrm>
            <a:off x="7171544" y="2960063"/>
            <a:ext cx="0" cy="163604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DFE08264-4319-4DDD-A29D-F51157F11F50}"/>
              </a:ext>
            </a:extLst>
          </p:cNvPr>
          <p:cNvCxnSpPr>
            <a:cxnSpLocks/>
            <a:endCxn id="23" idx="7"/>
          </p:cNvCxnSpPr>
          <p:nvPr/>
        </p:nvCxnSpPr>
        <p:spPr>
          <a:xfrm flipH="1">
            <a:off x="6195668" y="4846850"/>
            <a:ext cx="962849" cy="167098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弧形 32">
            <a:extLst>
              <a:ext uri="{FF2B5EF4-FFF2-40B4-BE49-F238E27FC236}">
                <a16:creationId xmlns:a16="http://schemas.microsoft.com/office/drawing/2014/main" id="{6EF78901-2A37-49EF-8D43-379B937925F8}"/>
              </a:ext>
            </a:extLst>
          </p:cNvPr>
          <p:cNvSpPr/>
          <p:nvPr/>
        </p:nvSpPr>
        <p:spPr>
          <a:xfrm rot="12429830">
            <a:off x="7034597" y="653119"/>
            <a:ext cx="336423" cy="362534"/>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9" name="手繪多邊形: 圖案 38">
            <a:extLst>
              <a:ext uri="{FF2B5EF4-FFF2-40B4-BE49-F238E27FC236}">
                <a16:creationId xmlns:a16="http://schemas.microsoft.com/office/drawing/2014/main" id="{3555A879-CCDA-48B0-A907-D5A6B2FC856B}"/>
              </a:ext>
            </a:extLst>
          </p:cNvPr>
          <p:cNvSpPr/>
          <p:nvPr/>
        </p:nvSpPr>
        <p:spPr>
          <a:xfrm>
            <a:off x="6844216" y="4484914"/>
            <a:ext cx="351241" cy="598715"/>
          </a:xfrm>
          <a:custGeom>
            <a:avLst/>
            <a:gdLst>
              <a:gd name="connsiteX0" fmla="*/ 351241 w 351241"/>
              <a:gd name="connsiteY0" fmla="*/ 0 h 598715"/>
              <a:gd name="connsiteX1" fmla="*/ 2898 w 351241"/>
              <a:gd name="connsiteY1" fmla="*/ 217715 h 598715"/>
              <a:gd name="connsiteX2" fmla="*/ 187955 w 351241"/>
              <a:gd name="connsiteY2" fmla="*/ 598715 h 598715"/>
            </a:gdLst>
            <a:ahLst/>
            <a:cxnLst>
              <a:cxn ang="0">
                <a:pos x="connsiteX0" y="connsiteY0"/>
              </a:cxn>
              <a:cxn ang="0">
                <a:pos x="connsiteX1" y="connsiteY1"/>
              </a:cxn>
              <a:cxn ang="0">
                <a:pos x="connsiteX2" y="connsiteY2"/>
              </a:cxn>
            </a:cxnLst>
            <a:rect l="l" t="t" r="r" b="b"/>
            <a:pathLst>
              <a:path w="351241" h="598715">
                <a:moveTo>
                  <a:pt x="351241" y="0"/>
                </a:moveTo>
                <a:cubicBezTo>
                  <a:pt x="190676" y="58964"/>
                  <a:pt x="30112" y="117929"/>
                  <a:pt x="2898" y="217715"/>
                </a:cubicBezTo>
                <a:cubicBezTo>
                  <a:pt x="-24316" y="317501"/>
                  <a:pt x="148041" y="522515"/>
                  <a:pt x="187955" y="5987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手繪多邊形: 圖案 39">
            <a:extLst>
              <a:ext uri="{FF2B5EF4-FFF2-40B4-BE49-F238E27FC236}">
                <a16:creationId xmlns:a16="http://schemas.microsoft.com/office/drawing/2014/main" id="{8E9A96F0-D762-41BC-9FFE-A407A9A6D7B5}"/>
              </a:ext>
            </a:extLst>
          </p:cNvPr>
          <p:cNvSpPr/>
          <p:nvPr/>
        </p:nvSpPr>
        <p:spPr>
          <a:xfrm rot="20972565">
            <a:off x="6910636" y="2567879"/>
            <a:ext cx="351240" cy="615983"/>
          </a:xfrm>
          <a:custGeom>
            <a:avLst/>
            <a:gdLst>
              <a:gd name="connsiteX0" fmla="*/ 351241 w 351241"/>
              <a:gd name="connsiteY0" fmla="*/ 0 h 598715"/>
              <a:gd name="connsiteX1" fmla="*/ 2898 w 351241"/>
              <a:gd name="connsiteY1" fmla="*/ 217715 h 598715"/>
              <a:gd name="connsiteX2" fmla="*/ 187955 w 351241"/>
              <a:gd name="connsiteY2" fmla="*/ 598715 h 598715"/>
            </a:gdLst>
            <a:ahLst/>
            <a:cxnLst>
              <a:cxn ang="0">
                <a:pos x="connsiteX0" y="connsiteY0"/>
              </a:cxn>
              <a:cxn ang="0">
                <a:pos x="connsiteX1" y="connsiteY1"/>
              </a:cxn>
              <a:cxn ang="0">
                <a:pos x="connsiteX2" y="connsiteY2"/>
              </a:cxn>
            </a:cxnLst>
            <a:rect l="l" t="t" r="r" b="b"/>
            <a:pathLst>
              <a:path w="351241" h="598715">
                <a:moveTo>
                  <a:pt x="351241" y="0"/>
                </a:moveTo>
                <a:cubicBezTo>
                  <a:pt x="190676" y="58964"/>
                  <a:pt x="30112" y="117929"/>
                  <a:pt x="2898" y="217715"/>
                </a:cubicBezTo>
                <a:cubicBezTo>
                  <a:pt x="-24316" y="317501"/>
                  <a:pt x="148041" y="522515"/>
                  <a:pt x="187955" y="5987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2E7C9818-FEAF-427C-99A1-7AAAE01E7B3F}"/>
              </a:ext>
            </a:extLst>
          </p:cNvPr>
          <p:cNvSpPr/>
          <p:nvPr/>
        </p:nvSpPr>
        <p:spPr>
          <a:xfrm>
            <a:off x="7086256" y="3246807"/>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圖案 41">
            <a:extLst>
              <a:ext uri="{FF2B5EF4-FFF2-40B4-BE49-F238E27FC236}">
                <a16:creationId xmlns:a16="http://schemas.microsoft.com/office/drawing/2014/main" id="{A89DA3A0-F1E6-4D6F-8F84-99C41941885E}"/>
              </a:ext>
            </a:extLst>
          </p:cNvPr>
          <p:cNvSpPr/>
          <p:nvPr/>
        </p:nvSpPr>
        <p:spPr>
          <a:xfrm rot="20402924">
            <a:off x="6880667" y="3187231"/>
            <a:ext cx="351240" cy="615983"/>
          </a:xfrm>
          <a:custGeom>
            <a:avLst/>
            <a:gdLst>
              <a:gd name="connsiteX0" fmla="*/ 351241 w 351241"/>
              <a:gd name="connsiteY0" fmla="*/ 0 h 598715"/>
              <a:gd name="connsiteX1" fmla="*/ 2898 w 351241"/>
              <a:gd name="connsiteY1" fmla="*/ 217715 h 598715"/>
              <a:gd name="connsiteX2" fmla="*/ 187955 w 351241"/>
              <a:gd name="connsiteY2" fmla="*/ 598715 h 598715"/>
            </a:gdLst>
            <a:ahLst/>
            <a:cxnLst>
              <a:cxn ang="0">
                <a:pos x="connsiteX0" y="connsiteY0"/>
              </a:cxn>
              <a:cxn ang="0">
                <a:pos x="connsiteX1" y="connsiteY1"/>
              </a:cxn>
              <a:cxn ang="0">
                <a:pos x="connsiteX2" y="connsiteY2"/>
              </a:cxn>
            </a:cxnLst>
            <a:rect l="l" t="t" r="r" b="b"/>
            <a:pathLst>
              <a:path w="351241" h="598715">
                <a:moveTo>
                  <a:pt x="351241" y="0"/>
                </a:moveTo>
                <a:cubicBezTo>
                  <a:pt x="190676" y="58964"/>
                  <a:pt x="30112" y="117929"/>
                  <a:pt x="2898" y="217715"/>
                </a:cubicBezTo>
                <a:cubicBezTo>
                  <a:pt x="-24316" y="317501"/>
                  <a:pt x="148041" y="522515"/>
                  <a:pt x="187955" y="5987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244411C3-3515-4B54-B9AA-8DC88CAB70CD}"/>
              </a:ext>
            </a:extLst>
          </p:cNvPr>
          <p:cNvSpPr txBox="1"/>
          <p:nvPr/>
        </p:nvSpPr>
        <p:spPr>
          <a:xfrm>
            <a:off x="6400014" y="797430"/>
            <a:ext cx="612668" cy="400110"/>
          </a:xfrm>
          <a:prstGeom prst="rect">
            <a:avLst/>
          </a:prstGeom>
          <a:noFill/>
        </p:spPr>
        <p:txBody>
          <a:bodyPr wrap="none" rtlCol="0">
            <a:spAutoFit/>
          </a:bodyPr>
          <a:lstStyle/>
          <a:p>
            <a:r>
              <a:rPr lang="en-US" altLang="zh-TW" sz="2000" dirty="0">
                <a:highlight>
                  <a:srgbClr val="FFFF00"/>
                </a:highlight>
              </a:rPr>
              <a:t>135</a:t>
            </a:r>
            <a:endParaRPr lang="zh-TW" altLang="en-US" sz="2000" dirty="0">
              <a:highlight>
                <a:srgbClr val="FFFF00"/>
              </a:highlight>
            </a:endParaRPr>
          </a:p>
        </p:txBody>
      </p:sp>
      <p:sp>
        <p:nvSpPr>
          <p:cNvPr id="44" name="文字方塊 43">
            <a:extLst>
              <a:ext uri="{FF2B5EF4-FFF2-40B4-BE49-F238E27FC236}">
                <a16:creationId xmlns:a16="http://schemas.microsoft.com/office/drawing/2014/main" id="{E813B6FE-6073-43EB-8723-0D930D9E2D9D}"/>
              </a:ext>
            </a:extLst>
          </p:cNvPr>
          <p:cNvSpPr txBox="1"/>
          <p:nvPr/>
        </p:nvSpPr>
        <p:spPr>
          <a:xfrm>
            <a:off x="6157894" y="2540915"/>
            <a:ext cx="612668" cy="400110"/>
          </a:xfrm>
          <a:prstGeom prst="rect">
            <a:avLst/>
          </a:prstGeom>
          <a:noFill/>
        </p:spPr>
        <p:txBody>
          <a:bodyPr wrap="square" rtlCol="0">
            <a:spAutoFit/>
          </a:bodyPr>
          <a:lstStyle/>
          <a:p>
            <a:r>
              <a:rPr lang="en-US" altLang="zh-TW" sz="2000" dirty="0">
                <a:solidFill>
                  <a:schemeClr val="tx1"/>
                </a:solidFill>
                <a:highlight>
                  <a:srgbClr val="FFFF00"/>
                </a:highlight>
              </a:rPr>
              <a:t>180</a:t>
            </a:r>
            <a:endParaRPr lang="zh-TW" altLang="en-US" sz="2000" dirty="0">
              <a:solidFill>
                <a:schemeClr val="tx1"/>
              </a:solidFill>
              <a:highlight>
                <a:srgbClr val="FFFF00"/>
              </a:highlight>
            </a:endParaRPr>
          </a:p>
        </p:txBody>
      </p:sp>
      <p:sp>
        <p:nvSpPr>
          <p:cNvPr id="45" name="文字方塊 44">
            <a:extLst>
              <a:ext uri="{FF2B5EF4-FFF2-40B4-BE49-F238E27FC236}">
                <a16:creationId xmlns:a16="http://schemas.microsoft.com/office/drawing/2014/main" id="{632807A4-4C12-49B6-90D5-37E0904BC7ED}"/>
              </a:ext>
            </a:extLst>
          </p:cNvPr>
          <p:cNvSpPr txBox="1"/>
          <p:nvPr/>
        </p:nvSpPr>
        <p:spPr>
          <a:xfrm>
            <a:off x="6167673" y="3228269"/>
            <a:ext cx="612668" cy="400110"/>
          </a:xfrm>
          <a:prstGeom prst="rect">
            <a:avLst/>
          </a:prstGeom>
          <a:noFill/>
        </p:spPr>
        <p:txBody>
          <a:bodyPr wrap="none" rtlCol="0">
            <a:spAutoFit/>
          </a:bodyPr>
          <a:lstStyle/>
          <a:p>
            <a:r>
              <a:rPr lang="en-US" altLang="zh-TW" sz="2000" dirty="0">
                <a:highlight>
                  <a:srgbClr val="FFFF00"/>
                </a:highlight>
              </a:rPr>
              <a:t>180</a:t>
            </a:r>
            <a:endParaRPr lang="zh-TW" altLang="en-US" sz="2000" dirty="0">
              <a:highlight>
                <a:srgbClr val="FFFF00"/>
              </a:highlight>
            </a:endParaRPr>
          </a:p>
        </p:txBody>
      </p:sp>
      <p:sp>
        <p:nvSpPr>
          <p:cNvPr id="46" name="文字方塊 45">
            <a:extLst>
              <a:ext uri="{FF2B5EF4-FFF2-40B4-BE49-F238E27FC236}">
                <a16:creationId xmlns:a16="http://schemas.microsoft.com/office/drawing/2014/main" id="{56C1DBAF-FD0F-40A4-A3BF-DCBA83EE8CC7}"/>
              </a:ext>
            </a:extLst>
          </p:cNvPr>
          <p:cNvSpPr txBox="1"/>
          <p:nvPr/>
        </p:nvSpPr>
        <p:spPr>
          <a:xfrm>
            <a:off x="6221922" y="4537832"/>
            <a:ext cx="612668" cy="400110"/>
          </a:xfrm>
          <a:prstGeom prst="rect">
            <a:avLst/>
          </a:prstGeom>
          <a:noFill/>
        </p:spPr>
        <p:txBody>
          <a:bodyPr wrap="none" rtlCol="0">
            <a:spAutoFit/>
          </a:bodyPr>
          <a:lstStyle/>
          <a:p>
            <a:r>
              <a:rPr lang="en-US" altLang="zh-TW" sz="2000" dirty="0">
                <a:highlight>
                  <a:srgbClr val="FFFF00"/>
                </a:highlight>
              </a:rPr>
              <a:t>135</a:t>
            </a:r>
            <a:endParaRPr lang="zh-TW" altLang="en-US" sz="2000" dirty="0">
              <a:highlight>
                <a:srgbClr val="FFFF00"/>
              </a:highlight>
            </a:endParaRPr>
          </a:p>
        </p:txBody>
      </p:sp>
      <p:sp>
        <p:nvSpPr>
          <p:cNvPr id="47" name="矩形 46">
            <a:extLst>
              <a:ext uri="{FF2B5EF4-FFF2-40B4-BE49-F238E27FC236}">
                <a16:creationId xmlns:a16="http://schemas.microsoft.com/office/drawing/2014/main" id="{465FF20A-702C-42B3-874F-4EEBF56B155C}"/>
              </a:ext>
            </a:extLst>
          </p:cNvPr>
          <p:cNvSpPr/>
          <p:nvPr/>
        </p:nvSpPr>
        <p:spPr>
          <a:xfrm>
            <a:off x="1749350" y="3628379"/>
            <a:ext cx="1135364" cy="2162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D05EB69-F6B1-42E8-A984-EB706696B183}"/>
              </a:ext>
            </a:extLst>
          </p:cNvPr>
          <p:cNvSpPr/>
          <p:nvPr/>
        </p:nvSpPr>
        <p:spPr>
          <a:xfrm>
            <a:off x="1749350" y="4321556"/>
            <a:ext cx="1135364" cy="2162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2D238B27-103B-47D5-B6DA-0D40072F7083}"/>
              </a:ext>
            </a:extLst>
          </p:cNvPr>
          <p:cNvSpPr/>
          <p:nvPr/>
        </p:nvSpPr>
        <p:spPr>
          <a:xfrm>
            <a:off x="1749350" y="5014733"/>
            <a:ext cx="1135364" cy="2162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C71A2251-8B57-4106-952B-ED0B2A66E9B6}"/>
              </a:ext>
            </a:extLst>
          </p:cNvPr>
          <p:cNvSpPr/>
          <p:nvPr/>
        </p:nvSpPr>
        <p:spPr>
          <a:xfrm>
            <a:off x="1749350" y="5664440"/>
            <a:ext cx="1135364" cy="2162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97693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5ECAAB-66B6-4B8D-91BD-2788D4D1C4F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結果二</a:t>
            </a:r>
            <a:endParaRPr lang="zh-TW" altLang="en-US" dirty="0"/>
          </a:p>
        </p:txBody>
      </p:sp>
      <p:sp>
        <p:nvSpPr>
          <p:cNvPr id="3" name="文字版面配置區 2">
            <a:extLst>
              <a:ext uri="{FF2B5EF4-FFF2-40B4-BE49-F238E27FC236}">
                <a16:creationId xmlns:a16="http://schemas.microsoft.com/office/drawing/2014/main" id="{210CA059-0CE5-475A-A350-FD9BAEF042A7}"/>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轉角角度不符合規定</a:t>
            </a:r>
            <a:endParaRPr lang="en-US" altLang="zh-TW" dirty="0"/>
          </a:p>
          <a:p>
            <a:r>
              <a:rPr lang="zh-TW" altLang="en-US" b="0" dirty="0">
                <a:latin typeface="標楷體" panose="03000509000000000000" pitchFamily="65" charset="-120"/>
                <a:ea typeface="標楷體" panose="03000509000000000000" pitchFamily="65" charset="-120"/>
              </a:rPr>
              <a:t>輸入資料</a:t>
            </a:r>
            <a:r>
              <a:rPr lang="en-US" altLang="zh-TW" b="0" dirty="0">
                <a:latin typeface="標楷體" panose="03000509000000000000" pitchFamily="65" charset="-120"/>
                <a:ea typeface="標楷體" panose="03000509000000000000" pitchFamily="65" charset="-120"/>
              </a:rPr>
              <a:t>:</a:t>
            </a:r>
            <a:endParaRPr lang="zh-TW" altLang="en-US" b="0"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a:extLst>
              <a:ext uri="{FF2B5EF4-FFF2-40B4-BE49-F238E27FC236}">
                <a16:creationId xmlns:a16="http://schemas.microsoft.com/office/drawing/2014/main" id="{8D225955-242A-4FF2-9BDD-2718018514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pic>
        <p:nvPicPr>
          <p:cNvPr id="6" name="圖片 5">
            <a:extLst>
              <a:ext uri="{FF2B5EF4-FFF2-40B4-BE49-F238E27FC236}">
                <a16:creationId xmlns:a16="http://schemas.microsoft.com/office/drawing/2014/main" id="{FD00A6AA-8D39-4570-9523-3CB52E55B7B7}"/>
              </a:ext>
            </a:extLst>
          </p:cNvPr>
          <p:cNvPicPr>
            <a:picLocks noChangeAspect="1"/>
          </p:cNvPicPr>
          <p:nvPr/>
        </p:nvPicPr>
        <p:blipFill>
          <a:blip r:embed="rId2"/>
          <a:stretch>
            <a:fillRect/>
          </a:stretch>
        </p:blipFill>
        <p:spPr>
          <a:xfrm>
            <a:off x="4158288" y="1456117"/>
            <a:ext cx="1948597" cy="5127245"/>
          </a:xfrm>
          <a:prstGeom prst="rect">
            <a:avLst/>
          </a:prstGeom>
        </p:spPr>
      </p:pic>
      <p:sp>
        <p:nvSpPr>
          <p:cNvPr id="7" name="橢圓 6">
            <a:extLst>
              <a:ext uri="{FF2B5EF4-FFF2-40B4-BE49-F238E27FC236}">
                <a16:creationId xmlns:a16="http://schemas.microsoft.com/office/drawing/2014/main" id="{EE1F11D4-20C1-4EAD-AADF-31C487813A5B}"/>
              </a:ext>
            </a:extLst>
          </p:cNvPr>
          <p:cNvSpPr/>
          <p:nvPr/>
        </p:nvSpPr>
        <p:spPr>
          <a:xfrm>
            <a:off x="4317810" y="1624466"/>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D6AA36B1-7841-442B-B132-5674F522A62A}"/>
              </a:ext>
            </a:extLst>
          </p:cNvPr>
          <p:cNvSpPr/>
          <p:nvPr/>
        </p:nvSpPr>
        <p:spPr>
          <a:xfrm>
            <a:off x="5449925" y="1624466"/>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AE2665B-D6D8-4FED-95F6-780E4130D215}"/>
              </a:ext>
            </a:extLst>
          </p:cNvPr>
          <p:cNvSpPr/>
          <p:nvPr/>
        </p:nvSpPr>
        <p:spPr>
          <a:xfrm>
            <a:off x="5322830" y="3102309"/>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B63424AE-4771-4859-BE9F-2626408B5C76}"/>
              </a:ext>
            </a:extLst>
          </p:cNvPr>
          <p:cNvSpPr/>
          <p:nvPr/>
        </p:nvSpPr>
        <p:spPr>
          <a:xfrm>
            <a:off x="5322830" y="3480569"/>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51161FA-1ADF-4AA3-8C05-35B3CD0F223F}"/>
              </a:ext>
            </a:extLst>
          </p:cNvPr>
          <p:cNvSpPr/>
          <p:nvPr/>
        </p:nvSpPr>
        <p:spPr>
          <a:xfrm>
            <a:off x="5322830" y="4580152"/>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C27CF697-FB32-47AA-B3F2-BED200A5DD2C}"/>
              </a:ext>
            </a:extLst>
          </p:cNvPr>
          <p:cNvSpPr/>
          <p:nvPr/>
        </p:nvSpPr>
        <p:spPr>
          <a:xfrm>
            <a:off x="4412248" y="5992700"/>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941EE67F-08AE-4836-AEAA-B529DE1C962F}"/>
              </a:ext>
            </a:extLst>
          </p:cNvPr>
          <p:cNvCxnSpPr>
            <a:endCxn id="8" idx="2"/>
          </p:cNvCxnSpPr>
          <p:nvPr/>
        </p:nvCxnSpPr>
        <p:spPr>
          <a:xfrm>
            <a:off x="4572000" y="1743755"/>
            <a:ext cx="8779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6D549DEC-EBF0-45DC-A4CD-9FC07565AB23}"/>
              </a:ext>
            </a:extLst>
          </p:cNvPr>
          <p:cNvCxnSpPr>
            <a:cxnSpLocks/>
            <a:stCxn id="8" idx="3"/>
            <a:endCxn id="9" idx="0"/>
          </p:cNvCxnSpPr>
          <p:nvPr/>
        </p:nvCxnSpPr>
        <p:spPr>
          <a:xfrm flipH="1">
            <a:off x="5449925" y="1828105"/>
            <a:ext cx="37225" cy="12742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916D3E54-BEA0-4CA7-8DAD-72FE3E214B76}"/>
              </a:ext>
            </a:extLst>
          </p:cNvPr>
          <p:cNvCxnSpPr>
            <a:cxnSpLocks/>
            <a:stCxn id="9" idx="3"/>
          </p:cNvCxnSpPr>
          <p:nvPr/>
        </p:nvCxnSpPr>
        <p:spPr>
          <a:xfrm>
            <a:off x="5360055" y="3305948"/>
            <a:ext cx="0" cy="12626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9A7B42B5-802E-45EB-B228-A73933A96C52}"/>
              </a:ext>
            </a:extLst>
          </p:cNvPr>
          <p:cNvCxnSpPr>
            <a:cxnSpLocks/>
            <a:stCxn id="11" idx="3"/>
          </p:cNvCxnSpPr>
          <p:nvPr/>
        </p:nvCxnSpPr>
        <p:spPr>
          <a:xfrm flipH="1">
            <a:off x="4572000" y="4783791"/>
            <a:ext cx="788055" cy="120890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1934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B7CDBF-EE41-4A5A-A972-916A6008F7F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結果二</a:t>
            </a:r>
            <a:endParaRPr lang="zh-TW" altLang="en-US" dirty="0"/>
          </a:p>
        </p:txBody>
      </p:sp>
      <p:sp>
        <p:nvSpPr>
          <p:cNvPr id="3" name="文字版面配置區 2">
            <a:extLst>
              <a:ext uri="{FF2B5EF4-FFF2-40B4-BE49-F238E27FC236}">
                <a16:creationId xmlns:a16="http://schemas.microsoft.com/office/drawing/2014/main" id="{258F7347-0FE3-44E8-BFF5-8723349A30CB}"/>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輸出</a:t>
            </a:r>
            <a:r>
              <a:rPr lang="en-US" altLang="zh-TW" b="0" dirty="0">
                <a:latin typeface="標楷體" panose="03000509000000000000" pitchFamily="65" charset="-120"/>
                <a:ea typeface="標楷體" panose="03000509000000000000" pitchFamily="65" charset="-120"/>
              </a:rPr>
              <a:t>:</a:t>
            </a:r>
            <a:endParaRPr lang="zh-TW" altLang="en-US" b="0"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a:extLst>
              <a:ext uri="{FF2B5EF4-FFF2-40B4-BE49-F238E27FC236}">
                <a16:creationId xmlns:a16="http://schemas.microsoft.com/office/drawing/2014/main" id="{0A7F20E8-A8F5-4E37-BFF7-155A36FA6A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pic>
        <p:nvPicPr>
          <p:cNvPr id="6" name="圖片 5">
            <a:extLst>
              <a:ext uri="{FF2B5EF4-FFF2-40B4-BE49-F238E27FC236}">
                <a16:creationId xmlns:a16="http://schemas.microsoft.com/office/drawing/2014/main" id="{85A3A6E2-5DA4-40F3-9E05-4C13C0A34B97}"/>
              </a:ext>
            </a:extLst>
          </p:cNvPr>
          <p:cNvPicPr>
            <a:picLocks noChangeAspect="1"/>
          </p:cNvPicPr>
          <p:nvPr/>
        </p:nvPicPr>
        <p:blipFill>
          <a:blip r:embed="rId2"/>
          <a:stretch>
            <a:fillRect/>
          </a:stretch>
        </p:blipFill>
        <p:spPr>
          <a:xfrm>
            <a:off x="1613178" y="1470344"/>
            <a:ext cx="2766843" cy="5098578"/>
          </a:xfrm>
          <a:prstGeom prst="rect">
            <a:avLst/>
          </a:prstGeom>
        </p:spPr>
      </p:pic>
      <p:pic>
        <p:nvPicPr>
          <p:cNvPr id="7" name="圖片 6">
            <a:extLst>
              <a:ext uri="{FF2B5EF4-FFF2-40B4-BE49-F238E27FC236}">
                <a16:creationId xmlns:a16="http://schemas.microsoft.com/office/drawing/2014/main" id="{461ACC8A-C498-4B48-A5E9-A2565E75CFF0}"/>
              </a:ext>
            </a:extLst>
          </p:cNvPr>
          <p:cNvPicPr>
            <a:picLocks noChangeAspect="1"/>
          </p:cNvPicPr>
          <p:nvPr/>
        </p:nvPicPr>
        <p:blipFill>
          <a:blip r:embed="rId3"/>
          <a:stretch>
            <a:fillRect/>
          </a:stretch>
        </p:blipFill>
        <p:spPr>
          <a:xfrm>
            <a:off x="5349491" y="606006"/>
            <a:ext cx="2263441" cy="5955679"/>
          </a:xfrm>
          <a:prstGeom prst="rect">
            <a:avLst/>
          </a:prstGeom>
        </p:spPr>
      </p:pic>
      <p:sp>
        <p:nvSpPr>
          <p:cNvPr id="8" name="矩形 7">
            <a:extLst>
              <a:ext uri="{FF2B5EF4-FFF2-40B4-BE49-F238E27FC236}">
                <a16:creationId xmlns:a16="http://schemas.microsoft.com/office/drawing/2014/main" id="{0B15B13D-908A-4B6F-95A3-EDF183176577}"/>
              </a:ext>
            </a:extLst>
          </p:cNvPr>
          <p:cNvSpPr/>
          <p:nvPr/>
        </p:nvSpPr>
        <p:spPr>
          <a:xfrm>
            <a:off x="1669156" y="5658851"/>
            <a:ext cx="1135364" cy="2162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57516E5-B9E4-4D5C-A2EE-49DB188909B2}"/>
              </a:ext>
            </a:extLst>
          </p:cNvPr>
          <p:cNvSpPr/>
          <p:nvPr/>
        </p:nvSpPr>
        <p:spPr>
          <a:xfrm>
            <a:off x="1749350" y="3628379"/>
            <a:ext cx="1135364" cy="2162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2FEB3ED-2E3E-4FBD-A74B-00B7739F1507}"/>
              </a:ext>
            </a:extLst>
          </p:cNvPr>
          <p:cNvSpPr/>
          <p:nvPr/>
        </p:nvSpPr>
        <p:spPr>
          <a:xfrm>
            <a:off x="1735251" y="5018073"/>
            <a:ext cx="1135364" cy="2162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30BE5948-9520-4D05-9C29-E95B05285136}"/>
              </a:ext>
            </a:extLst>
          </p:cNvPr>
          <p:cNvSpPr/>
          <p:nvPr/>
        </p:nvSpPr>
        <p:spPr>
          <a:xfrm>
            <a:off x="1749350" y="4297741"/>
            <a:ext cx="1135364" cy="2162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91B022A1-11F2-4C8F-A771-B02571004840}"/>
              </a:ext>
            </a:extLst>
          </p:cNvPr>
          <p:cNvSpPr/>
          <p:nvPr/>
        </p:nvSpPr>
        <p:spPr>
          <a:xfrm>
            <a:off x="1735251" y="6320694"/>
            <a:ext cx="2554508" cy="24822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E4CAC80C-BC53-464E-8804-2572705E37EE}"/>
              </a:ext>
            </a:extLst>
          </p:cNvPr>
          <p:cNvSpPr/>
          <p:nvPr/>
        </p:nvSpPr>
        <p:spPr>
          <a:xfrm>
            <a:off x="5547896" y="821474"/>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1FF5769B-E5CD-4786-89B8-15FB8AC1CB66}"/>
              </a:ext>
            </a:extLst>
          </p:cNvPr>
          <p:cNvSpPr/>
          <p:nvPr/>
        </p:nvSpPr>
        <p:spPr>
          <a:xfrm>
            <a:off x="6868886" y="811207"/>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9041830E-0754-4AFA-9893-23FCE5C7FE39}"/>
              </a:ext>
            </a:extLst>
          </p:cNvPr>
          <p:cNvSpPr/>
          <p:nvPr/>
        </p:nvSpPr>
        <p:spPr>
          <a:xfrm>
            <a:off x="6614696" y="2549753"/>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802AD8FD-16E1-42ED-806B-2141930BC25E}"/>
              </a:ext>
            </a:extLst>
          </p:cNvPr>
          <p:cNvSpPr/>
          <p:nvPr/>
        </p:nvSpPr>
        <p:spPr>
          <a:xfrm>
            <a:off x="6680011" y="4208690"/>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2648664-36EE-456F-81C3-85F1B49065C6}"/>
              </a:ext>
            </a:extLst>
          </p:cNvPr>
          <p:cNvSpPr/>
          <p:nvPr/>
        </p:nvSpPr>
        <p:spPr>
          <a:xfrm>
            <a:off x="5674991" y="5917237"/>
            <a:ext cx="254190" cy="238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a:extLst>
              <a:ext uri="{FF2B5EF4-FFF2-40B4-BE49-F238E27FC236}">
                <a16:creationId xmlns:a16="http://schemas.microsoft.com/office/drawing/2014/main" id="{DF429CAF-E8B7-47F1-8CBA-31C7E6E341FF}"/>
              </a:ext>
            </a:extLst>
          </p:cNvPr>
          <p:cNvCxnSpPr>
            <a:stCxn id="13" idx="6"/>
            <a:endCxn id="14" idx="2"/>
          </p:cNvCxnSpPr>
          <p:nvPr/>
        </p:nvCxnSpPr>
        <p:spPr>
          <a:xfrm flipV="1">
            <a:off x="5802086" y="930496"/>
            <a:ext cx="1066800" cy="102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580DF7A7-3A93-44A6-BA8C-E956C523F3DF}"/>
              </a:ext>
            </a:extLst>
          </p:cNvPr>
          <p:cNvCxnSpPr>
            <a:cxnSpLocks/>
            <a:endCxn id="15" idx="0"/>
          </p:cNvCxnSpPr>
          <p:nvPr/>
        </p:nvCxnSpPr>
        <p:spPr>
          <a:xfrm flipH="1">
            <a:off x="6741791" y="930496"/>
            <a:ext cx="28840" cy="161925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5FB9FA8F-A4DE-4FBE-85AC-81014FA6A7D6}"/>
              </a:ext>
            </a:extLst>
          </p:cNvPr>
          <p:cNvCxnSpPr>
            <a:cxnSpLocks/>
            <a:endCxn id="16" idx="0"/>
          </p:cNvCxnSpPr>
          <p:nvPr/>
        </p:nvCxnSpPr>
        <p:spPr>
          <a:xfrm>
            <a:off x="6770631" y="2786622"/>
            <a:ext cx="36475" cy="1422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12C4E666-F817-41DC-B1BE-F0D17EEF321A}"/>
              </a:ext>
            </a:extLst>
          </p:cNvPr>
          <p:cNvCxnSpPr>
            <a:cxnSpLocks/>
            <a:endCxn id="17" idx="0"/>
          </p:cNvCxnSpPr>
          <p:nvPr/>
        </p:nvCxnSpPr>
        <p:spPr>
          <a:xfrm flipH="1">
            <a:off x="5802086" y="4405879"/>
            <a:ext cx="961195" cy="15113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手繪多邊形: 圖案 26">
            <a:extLst>
              <a:ext uri="{FF2B5EF4-FFF2-40B4-BE49-F238E27FC236}">
                <a16:creationId xmlns:a16="http://schemas.microsoft.com/office/drawing/2014/main" id="{E1F12173-A783-4380-AF6C-0694732D2759}"/>
              </a:ext>
            </a:extLst>
          </p:cNvPr>
          <p:cNvSpPr/>
          <p:nvPr/>
        </p:nvSpPr>
        <p:spPr>
          <a:xfrm>
            <a:off x="6538496" y="925286"/>
            <a:ext cx="254190" cy="446314"/>
          </a:xfrm>
          <a:custGeom>
            <a:avLst/>
            <a:gdLst>
              <a:gd name="connsiteX0" fmla="*/ 16562 w 430219"/>
              <a:gd name="connsiteY0" fmla="*/ 0 h 446314"/>
              <a:gd name="connsiteX1" fmla="*/ 49219 w 430219"/>
              <a:gd name="connsiteY1" fmla="*/ 283028 h 446314"/>
              <a:gd name="connsiteX2" fmla="*/ 430219 w 430219"/>
              <a:gd name="connsiteY2" fmla="*/ 446314 h 446314"/>
            </a:gdLst>
            <a:ahLst/>
            <a:cxnLst>
              <a:cxn ang="0">
                <a:pos x="connsiteX0" y="connsiteY0"/>
              </a:cxn>
              <a:cxn ang="0">
                <a:pos x="connsiteX1" y="connsiteY1"/>
              </a:cxn>
              <a:cxn ang="0">
                <a:pos x="connsiteX2" y="connsiteY2"/>
              </a:cxn>
            </a:cxnLst>
            <a:rect l="l" t="t" r="r" b="b"/>
            <a:pathLst>
              <a:path w="430219" h="446314">
                <a:moveTo>
                  <a:pt x="16562" y="0"/>
                </a:moveTo>
                <a:cubicBezTo>
                  <a:pt x="-1581" y="104321"/>
                  <a:pt x="-19724" y="208642"/>
                  <a:pt x="49219" y="283028"/>
                </a:cubicBezTo>
                <a:cubicBezTo>
                  <a:pt x="118162" y="357414"/>
                  <a:pt x="390305" y="330200"/>
                  <a:pt x="430219" y="44631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手繪多邊形: 圖案 28">
            <a:extLst>
              <a:ext uri="{FF2B5EF4-FFF2-40B4-BE49-F238E27FC236}">
                <a16:creationId xmlns:a16="http://schemas.microsoft.com/office/drawing/2014/main" id="{C3C20C64-29E8-441C-969A-EB48E54F9295}"/>
              </a:ext>
            </a:extLst>
          </p:cNvPr>
          <p:cNvSpPr/>
          <p:nvPr/>
        </p:nvSpPr>
        <p:spPr>
          <a:xfrm>
            <a:off x="6426898" y="2241650"/>
            <a:ext cx="330777" cy="707572"/>
          </a:xfrm>
          <a:custGeom>
            <a:avLst/>
            <a:gdLst>
              <a:gd name="connsiteX0" fmla="*/ 298120 w 330777"/>
              <a:gd name="connsiteY0" fmla="*/ 0 h 707572"/>
              <a:gd name="connsiteX1" fmla="*/ 15091 w 330777"/>
              <a:gd name="connsiteY1" fmla="*/ 261257 h 707572"/>
              <a:gd name="connsiteX2" fmla="*/ 69520 w 330777"/>
              <a:gd name="connsiteY2" fmla="*/ 555172 h 707572"/>
              <a:gd name="connsiteX3" fmla="*/ 330777 w 330777"/>
              <a:gd name="connsiteY3" fmla="*/ 707572 h 707572"/>
            </a:gdLst>
            <a:ahLst/>
            <a:cxnLst>
              <a:cxn ang="0">
                <a:pos x="connsiteX0" y="connsiteY0"/>
              </a:cxn>
              <a:cxn ang="0">
                <a:pos x="connsiteX1" y="connsiteY1"/>
              </a:cxn>
              <a:cxn ang="0">
                <a:pos x="connsiteX2" y="connsiteY2"/>
              </a:cxn>
              <a:cxn ang="0">
                <a:pos x="connsiteX3" y="connsiteY3"/>
              </a:cxn>
            </a:cxnLst>
            <a:rect l="l" t="t" r="r" b="b"/>
            <a:pathLst>
              <a:path w="330777" h="707572">
                <a:moveTo>
                  <a:pt x="298120" y="0"/>
                </a:moveTo>
                <a:cubicBezTo>
                  <a:pt x="175655" y="84364"/>
                  <a:pt x="53191" y="168728"/>
                  <a:pt x="15091" y="261257"/>
                </a:cubicBezTo>
                <a:cubicBezTo>
                  <a:pt x="-23009" y="353786"/>
                  <a:pt x="16906" y="480786"/>
                  <a:pt x="69520" y="555172"/>
                </a:cubicBezTo>
                <a:cubicBezTo>
                  <a:pt x="122134" y="629558"/>
                  <a:pt x="281791" y="629558"/>
                  <a:pt x="330777" y="7075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手繪多邊形: 圖案 29">
            <a:extLst>
              <a:ext uri="{FF2B5EF4-FFF2-40B4-BE49-F238E27FC236}">
                <a16:creationId xmlns:a16="http://schemas.microsoft.com/office/drawing/2014/main" id="{CCD9AF35-71B0-4F08-ABFE-418E8291F91D}"/>
              </a:ext>
            </a:extLst>
          </p:cNvPr>
          <p:cNvSpPr/>
          <p:nvPr/>
        </p:nvSpPr>
        <p:spPr>
          <a:xfrm rot="927161">
            <a:off x="6426899" y="3902496"/>
            <a:ext cx="330777" cy="707572"/>
          </a:xfrm>
          <a:custGeom>
            <a:avLst/>
            <a:gdLst>
              <a:gd name="connsiteX0" fmla="*/ 298120 w 330777"/>
              <a:gd name="connsiteY0" fmla="*/ 0 h 707572"/>
              <a:gd name="connsiteX1" fmla="*/ 15091 w 330777"/>
              <a:gd name="connsiteY1" fmla="*/ 261257 h 707572"/>
              <a:gd name="connsiteX2" fmla="*/ 69520 w 330777"/>
              <a:gd name="connsiteY2" fmla="*/ 555172 h 707572"/>
              <a:gd name="connsiteX3" fmla="*/ 330777 w 330777"/>
              <a:gd name="connsiteY3" fmla="*/ 707572 h 707572"/>
            </a:gdLst>
            <a:ahLst/>
            <a:cxnLst>
              <a:cxn ang="0">
                <a:pos x="connsiteX0" y="connsiteY0"/>
              </a:cxn>
              <a:cxn ang="0">
                <a:pos x="connsiteX1" y="connsiteY1"/>
              </a:cxn>
              <a:cxn ang="0">
                <a:pos x="connsiteX2" y="connsiteY2"/>
              </a:cxn>
              <a:cxn ang="0">
                <a:pos x="connsiteX3" y="connsiteY3"/>
              </a:cxn>
            </a:cxnLst>
            <a:rect l="l" t="t" r="r" b="b"/>
            <a:pathLst>
              <a:path w="330777" h="707572">
                <a:moveTo>
                  <a:pt x="298120" y="0"/>
                </a:moveTo>
                <a:cubicBezTo>
                  <a:pt x="175655" y="84364"/>
                  <a:pt x="53191" y="168728"/>
                  <a:pt x="15091" y="261257"/>
                </a:cubicBezTo>
                <a:cubicBezTo>
                  <a:pt x="-23009" y="353786"/>
                  <a:pt x="16906" y="480786"/>
                  <a:pt x="69520" y="555172"/>
                </a:cubicBezTo>
                <a:cubicBezTo>
                  <a:pt x="122134" y="629558"/>
                  <a:pt x="281791" y="629558"/>
                  <a:pt x="330777" y="7075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1ADE6F65-465C-4811-B43B-F6D25ACFE78D}"/>
              </a:ext>
            </a:extLst>
          </p:cNvPr>
          <p:cNvSpPr/>
          <p:nvPr/>
        </p:nvSpPr>
        <p:spPr>
          <a:xfrm>
            <a:off x="6680011" y="2930353"/>
            <a:ext cx="254190" cy="2641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手繪多邊形: 圖案 31">
            <a:extLst>
              <a:ext uri="{FF2B5EF4-FFF2-40B4-BE49-F238E27FC236}">
                <a16:creationId xmlns:a16="http://schemas.microsoft.com/office/drawing/2014/main" id="{8582B2C7-4686-4122-B35F-377244F1C530}"/>
              </a:ext>
            </a:extLst>
          </p:cNvPr>
          <p:cNvSpPr/>
          <p:nvPr/>
        </p:nvSpPr>
        <p:spPr>
          <a:xfrm>
            <a:off x="6481211" y="2825267"/>
            <a:ext cx="330777" cy="707572"/>
          </a:xfrm>
          <a:custGeom>
            <a:avLst/>
            <a:gdLst>
              <a:gd name="connsiteX0" fmla="*/ 298120 w 330777"/>
              <a:gd name="connsiteY0" fmla="*/ 0 h 707572"/>
              <a:gd name="connsiteX1" fmla="*/ 15091 w 330777"/>
              <a:gd name="connsiteY1" fmla="*/ 261257 h 707572"/>
              <a:gd name="connsiteX2" fmla="*/ 69520 w 330777"/>
              <a:gd name="connsiteY2" fmla="*/ 555172 h 707572"/>
              <a:gd name="connsiteX3" fmla="*/ 330777 w 330777"/>
              <a:gd name="connsiteY3" fmla="*/ 707572 h 707572"/>
            </a:gdLst>
            <a:ahLst/>
            <a:cxnLst>
              <a:cxn ang="0">
                <a:pos x="connsiteX0" y="connsiteY0"/>
              </a:cxn>
              <a:cxn ang="0">
                <a:pos x="connsiteX1" y="connsiteY1"/>
              </a:cxn>
              <a:cxn ang="0">
                <a:pos x="connsiteX2" y="connsiteY2"/>
              </a:cxn>
              <a:cxn ang="0">
                <a:pos x="connsiteX3" y="connsiteY3"/>
              </a:cxn>
            </a:cxnLst>
            <a:rect l="l" t="t" r="r" b="b"/>
            <a:pathLst>
              <a:path w="330777" h="707572">
                <a:moveTo>
                  <a:pt x="298120" y="0"/>
                </a:moveTo>
                <a:cubicBezTo>
                  <a:pt x="175655" y="84364"/>
                  <a:pt x="53191" y="168728"/>
                  <a:pt x="15091" y="261257"/>
                </a:cubicBezTo>
                <a:cubicBezTo>
                  <a:pt x="-23009" y="353786"/>
                  <a:pt x="16906" y="480786"/>
                  <a:pt x="69520" y="555172"/>
                </a:cubicBezTo>
                <a:cubicBezTo>
                  <a:pt x="122134" y="629558"/>
                  <a:pt x="281791" y="629558"/>
                  <a:pt x="330777" y="7075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31CD581D-23CD-4497-9336-524D4D59CAD0}"/>
              </a:ext>
            </a:extLst>
          </p:cNvPr>
          <p:cNvSpPr txBox="1"/>
          <p:nvPr/>
        </p:nvSpPr>
        <p:spPr>
          <a:xfrm>
            <a:off x="6119940" y="1075487"/>
            <a:ext cx="441146" cy="369332"/>
          </a:xfrm>
          <a:prstGeom prst="rect">
            <a:avLst/>
          </a:prstGeom>
          <a:noFill/>
        </p:spPr>
        <p:txBody>
          <a:bodyPr wrap="none" rtlCol="0">
            <a:spAutoFit/>
          </a:bodyPr>
          <a:lstStyle/>
          <a:p>
            <a:r>
              <a:rPr lang="en-US" altLang="zh-TW" sz="1800" dirty="0">
                <a:highlight>
                  <a:srgbClr val="FFFF00"/>
                </a:highlight>
              </a:rPr>
              <a:t>90</a:t>
            </a:r>
            <a:endParaRPr lang="zh-TW" altLang="en-US" sz="1800" dirty="0">
              <a:highlight>
                <a:srgbClr val="FFFF00"/>
              </a:highlight>
            </a:endParaRPr>
          </a:p>
        </p:txBody>
      </p:sp>
      <p:sp>
        <p:nvSpPr>
          <p:cNvPr id="34" name="文字方塊 33">
            <a:extLst>
              <a:ext uri="{FF2B5EF4-FFF2-40B4-BE49-F238E27FC236}">
                <a16:creationId xmlns:a16="http://schemas.microsoft.com/office/drawing/2014/main" id="{E8CE81B1-AC9C-49AD-949F-33D7ABAC3D5A}"/>
              </a:ext>
            </a:extLst>
          </p:cNvPr>
          <p:cNvSpPr txBox="1"/>
          <p:nvPr/>
        </p:nvSpPr>
        <p:spPr>
          <a:xfrm>
            <a:off x="5791837" y="2366815"/>
            <a:ext cx="569387" cy="369332"/>
          </a:xfrm>
          <a:prstGeom prst="rect">
            <a:avLst/>
          </a:prstGeom>
          <a:noFill/>
        </p:spPr>
        <p:txBody>
          <a:bodyPr wrap="none" rtlCol="0">
            <a:spAutoFit/>
          </a:bodyPr>
          <a:lstStyle/>
          <a:p>
            <a:r>
              <a:rPr lang="en-US" altLang="zh-TW" sz="1800" dirty="0">
                <a:highlight>
                  <a:srgbClr val="FFFF00"/>
                </a:highlight>
              </a:rPr>
              <a:t>180</a:t>
            </a:r>
            <a:endParaRPr lang="zh-TW" altLang="en-US" sz="1800" dirty="0">
              <a:highlight>
                <a:srgbClr val="FFFF00"/>
              </a:highlight>
            </a:endParaRPr>
          </a:p>
        </p:txBody>
      </p:sp>
      <p:sp>
        <p:nvSpPr>
          <p:cNvPr id="35" name="文字方塊 34">
            <a:extLst>
              <a:ext uri="{FF2B5EF4-FFF2-40B4-BE49-F238E27FC236}">
                <a16:creationId xmlns:a16="http://schemas.microsoft.com/office/drawing/2014/main" id="{EE7EBAB4-4AA4-436C-9EF6-D16EEF9592DB}"/>
              </a:ext>
            </a:extLst>
          </p:cNvPr>
          <p:cNvSpPr txBox="1"/>
          <p:nvPr/>
        </p:nvSpPr>
        <p:spPr>
          <a:xfrm>
            <a:off x="5819453" y="2994387"/>
            <a:ext cx="569387" cy="369332"/>
          </a:xfrm>
          <a:prstGeom prst="rect">
            <a:avLst/>
          </a:prstGeom>
          <a:noFill/>
        </p:spPr>
        <p:txBody>
          <a:bodyPr wrap="none" rtlCol="0">
            <a:spAutoFit/>
          </a:bodyPr>
          <a:lstStyle/>
          <a:p>
            <a:r>
              <a:rPr lang="en-US" altLang="zh-TW" sz="1800" dirty="0">
                <a:highlight>
                  <a:srgbClr val="FFFF00"/>
                </a:highlight>
              </a:rPr>
              <a:t>180</a:t>
            </a:r>
            <a:endParaRPr lang="zh-TW" altLang="en-US" sz="1800" dirty="0">
              <a:highlight>
                <a:srgbClr val="FFFF00"/>
              </a:highlight>
            </a:endParaRPr>
          </a:p>
        </p:txBody>
      </p:sp>
      <p:sp>
        <p:nvSpPr>
          <p:cNvPr id="36" name="文字方塊 35">
            <a:extLst>
              <a:ext uri="{FF2B5EF4-FFF2-40B4-BE49-F238E27FC236}">
                <a16:creationId xmlns:a16="http://schemas.microsoft.com/office/drawing/2014/main" id="{945F8DCE-AB1D-4CF7-9517-16A9F71ECF93}"/>
              </a:ext>
            </a:extLst>
          </p:cNvPr>
          <p:cNvSpPr txBox="1"/>
          <p:nvPr/>
        </p:nvSpPr>
        <p:spPr>
          <a:xfrm>
            <a:off x="5775368" y="4019633"/>
            <a:ext cx="569387" cy="369332"/>
          </a:xfrm>
          <a:prstGeom prst="rect">
            <a:avLst/>
          </a:prstGeom>
          <a:noFill/>
        </p:spPr>
        <p:txBody>
          <a:bodyPr wrap="none" rtlCol="0">
            <a:spAutoFit/>
          </a:bodyPr>
          <a:lstStyle/>
          <a:p>
            <a:r>
              <a:rPr lang="en-US" altLang="zh-TW" sz="1800" dirty="0">
                <a:highlight>
                  <a:srgbClr val="FFFF00"/>
                </a:highlight>
              </a:rPr>
              <a:t>135</a:t>
            </a:r>
            <a:endParaRPr lang="zh-TW" altLang="en-US" sz="1800" dirty="0">
              <a:highlight>
                <a:srgbClr val="FFFF00"/>
              </a:highlight>
            </a:endParaRPr>
          </a:p>
        </p:txBody>
      </p:sp>
    </p:spTree>
    <p:extLst>
      <p:ext uri="{BB962C8B-B14F-4D97-AF65-F5344CB8AC3E}">
        <p14:creationId xmlns:p14="http://schemas.microsoft.com/office/powerpoint/2010/main" val="18570192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48E295-7E02-4CBA-9B93-3F4746D7AD5A}"/>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最短路徑</a:t>
            </a:r>
            <a:endParaRPr lang="zh-TW" altLang="en-US" dirty="0">
              <a:solidFill>
                <a:schemeClr val="bg1"/>
              </a:solidFill>
            </a:endParaRPr>
          </a:p>
        </p:txBody>
      </p:sp>
      <p:sp>
        <p:nvSpPr>
          <p:cNvPr id="3" name="文字版面配置區 2">
            <a:extLst>
              <a:ext uri="{FF2B5EF4-FFF2-40B4-BE49-F238E27FC236}">
                <a16:creationId xmlns:a16="http://schemas.microsoft.com/office/drawing/2014/main" id="{F3550715-1135-4999-BA65-822F5CF7FAD0}"/>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想法</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把</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點到</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點的直線距離當成基準值依據實際上線所走的距離給出相對應的懲罰</a:t>
            </a:r>
            <a:r>
              <a:rPr lang="zh-TW" altLang="en-US" b="0"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b="0" dirty="0">
              <a:latin typeface="PMingLiU" panose="02020500000000000000" pitchFamily="18" charset="-120"/>
              <a:ea typeface="PMingLiU" panose="02020500000000000000" pitchFamily="18" charset="-120"/>
              <a:cs typeface="Times New Roman" panose="02020603050405020304" pitchFamily="18" charset="0"/>
            </a:endParaRPr>
          </a:p>
          <a:p>
            <a:pPr marL="99060" indent="0">
              <a:buNone/>
            </a:pPr>
            <a:endParaRPr lang="en-US" altLang="zh-TW" b="0" dirty="0">
              <a:latin typeface="PMingLiU" panose="02020500000000000000" pitchFamily="18" charset="-120"/>
              <a:ea typeface="PMingLiU" panose="02020500000000000000" pitchFamily="18" charset="-120"/>
              <a:cs typeface="Times New Roman" panose="02020603050405020304" pitchFamily="18" charset="0"/>
            </a:endParaRPr>
          </a:p>
          <a:p>
            <a:r>
              <a:rPr lang="zh-TW" altLang="en-US" b="0" dirty="0">
                <a:latin typeface="標楷體" panose="03000509000000000000" pitchFamily="65" charset="-120"/>
                <a:ea typeface="標楷體" panose="03000509000000000000" pitchFamily="65" charset="-120"/>
                <a:cs typeface="Times New Roman" panose="02020603050405020304" pitchFamily="18" charset="0"/>
              </a:rPr>
              <a:t>例如</a:t>
            </a:r>
            <a:r>
              <a:rPr lang="en-US" altLang="zh-TW" b="0" dirty="0">
                <a:latin typeface="標楷體" panose="03000509000000000000" pitchFamily="65" charset="-120"/>
                <a:ea typeface="標楷體" panose="03000509000000000000" pitchFamily="65" charset="-120"/>
                <a:cs typeface="Times New Roman" panose="02020603050405020304" pitchFamily="18" charset="0"/>
              </a:rPr>
              <a:t>:</a:t>
            </a:r>
            <a:endParaRPr lang="zh-TW" altLang="en-US" b="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0D33E5EF-2151-4E0C-B5DC-0CDF53B6C8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109</a:t>
            </a:fld>
            <a:endParaRPr lang="en-US"/>
          </a:p>
        </p:txBody>
      </p:sp>
      <p:sp>
        <p:nvSpPr>
          <p:cNvPr id="5" name="橢圓 4">
            <a:extLst>
              <a:ext uri="{FF2B5EF4-FFF2-40B4-BE49-F238E27FC236}">
                <a16:creationId xmlns:a16="http://schemas.microsoft.com/office/drawing/2014/main" id="{5D1817AF-0A39-DD1D-5C98-F48892960E02}"/>
              </a:ext>
            </a:extLst>
          </p:cNvPr>
          <p:cNvSpPr/>
          <p:nvPr/>
        </p:nvSpPr>
        <p:spPr>
          <a:xfrm>
            <a:off x="2264229" y="3603171"/>
            <a:ext cx="174171" cy="163286"/>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7F37D23D-F04D-138A-3E7F-7203B8C02C3B}"/>
              </a:ext>
            </a:extLst>
          </p:cNvPr>
          <p:cNvSpPr/>
          <p:nvPr/>
        </p:nvSpPr>
        <p:spPr>
          <a:xfrm>
            <a:off x="957943" y="5867400"/>
            <a:ext cx="174171" cy="163286"/>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72FFD65C-A8C7-9380-B2D9-B3A1C0D391E7}"/>
              </a:ext>
            </a:extLst>
          </p:cNvPr>
          <p:cNvSpPr txBox="1"/>
          <p:nvPr/>
        </p:nvSpPr>
        <p:spPr>
          <a:xfrm>
            <a:off x="2264229" y="3243185"/>
            <a:ext cx="304892" cy="307777"/>
          </a:xfrm>
          <a:prstGeom prst="rect">
            <a:avLst/>
          </a:prstGeom>
          <a:noFill/>
        </p:spPr>
        <p:txBody>
          <a:bodyPr wrap="none" rtlCol="0">
            <a:spAutoFit/>
          </a:bodyPr>
          <a:lstStyle/>
          <a:p>
            <a:r>
              <a:rPr lang="en-US" altLang="zh-TW" dirty="0"/>
              <a:t>A</a:t>
            </a:r>
            <a:endParaRPr lang="zh-TW" altLang="en-US" dirty="0"/>
          </a:p>
        </p:txBody>
      </p:sp>
      <p:sp>
        <p:nvSpPr>
          <p:cNvPr id="12" name="文字方塊 11">
            <a:extLst>
              <a:ext uri="{FF2B5EF4-FFF2-40B4-BE49-F238E27FC236}">
                <a16:creationId xmlns:a16="http://schemas.microsoft.com/office/drawing/2014/main" id="{38FAB619-0D70-20AA-95E5-6100FF628C3F}"/>
              </a:ext>
            </a:extLst>
          </p:cNvPr>
          <p:cNvSpPr txBox="1"/>
          <p:nvPr/>
        </p:nvSpPr>
        <p:spPr>
          <a:xfrm>
            <a:off x="653051" y="5795154"/>
            <a:ext cx="304892" cy="307777"/>
          </a:xfrm>
          <a:prstGeom prst="rect">
            <a:avLst/>
          </a:prstGeom>
          <a:noFill/>
        </p:spPr>
        <p:txBody>
          <a:bodyPr wrap="none" rtlCol="0">
            <a:spAutoFit/>
          </a:bodyPr>
          <a:lstStyle/>
          <a:p>
            <a:r>
              <a:rPr lang="en-US" altLang="zh-TW" dirty="0"/>
              <a:t>B</a:t>
            </a:r>
            <a:endParaRPr lang="zh-TW" altLang="en-US" dirty="0"/>
          </a:p>
        </p:txBody>
      </p:sp>
      <p:sp>
        <p:nvSpPr>
          <p:cNvPr id="13" name="文字方塊 12">
            <a:extLst>
              <a:ext uri="{FF2B5EF4-FFF2-40B4-BE49-F238E27FC236}">
                <a16:creationId xmlns:a16="http://schemas.microsoft.com/office/drawing/2014/main" id="{20119BC6-D5BE-A838-BC2B-F8509590CA7F}"/>
              </a:ext>
            </a:extLst>
          </p:cNvPr>
          <p:cNvSpPr txBox="1"/>
          <p:nvPr/>
        </p:nvSpPr>
        <p:spPr>
          <a:xfrm>
            <a:off x="746022" y="6181497"/>
            <a:ext cx="1877437" cy="369332"/>
          </a:xfrm>
          <a:prstGeom prst="rect">
            <a:avLst/>
          </a:prstGeom>
          <a:noFill/>
        </p:spPr>
        <p:txBody>
          <a:bodyPr wrap="none" rtlCol="0">
            <a:spAutoFit/>
          </a:bodyPr>
          <a:lstStyle/>
          <a:p>
            <a:r>
              <a:rPr lang="en-US" altLang="zh-TW" sz="1800" dirty="0"/>
              <a:t>A</a:t>
            </a:r>
            <a:r>
              <a:rPr lang="zh-TW" altLang="en-US" sz="1800" dirty="0"/>
              <a:t>到</a:t>
            </a:r>
            <a:r>
              <a:rPr lang="en-US" altLang="zh-TW" sz="1800" dirty="0"/>
              <a:t>B</a:t>
            </a:r>
            <a:r>
              <a:rPr lang="zh-TW" altLang="en-US" sz="1800" dirty="0"/>
              <a:t>的最短路徑</a:t>
            </a:r>
          </a:p>
        </p:txBody>
      </p:sp>
      <p:sp>
        <p:nvSpPr>
          <p:cNvPr id="14" name="箭號: 向右 13">
            <a:extLst>
              <a:ext uri="{FF2B5EF4-FFF2-40B4-BE49-F238E27FC236}">
                <a16:creationId xmlns:a16="http://schemas.microsoft.com/office/drawing/2014/main" id="{07E48D30-39CA-4568-CCA4-7B20D9BA1168}"/>
              </a:ext>
            </a:extLst>
          </p:cNvPr>
          <p:cNvSpPr/>
          <p:nvPr/>
        </p:nvSpPr>
        <p:spPr>
          <a:xfrm>
            <a:off x="3091543" y="4572000"/>
            <a:ext cx="903514"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26577653-6643-AA6E-9032-316D342A4059}"/>
              </a:ext>
            </a:extLst>
          </p:cNvPr>
          <p:cNvSpPr txBox="1"/>
          <p:nvPr/>
        </p:nvSpPr>
        <p:spPr>
          <a:xfrm>
            <a:off x="5280898" y="6078475"/>
            <a:ext cx="2339102" cy="369332"/>
          </a:xfrm>
          <a:prstGeom prst="rect">
            <a:avLst/>
          </a:prstGeom>
          <a:noFill/>
        </p:spPr>
        <p:txBody>
          <a:bodyPr wrap="none" rtlCol="0">
            <a:spAutoFit/>
          </a:bodyPr>
          <a:lstStyle/>
          <a:p>
            <a:r>
              <a:rPr lang="zh-TW" altLang="en-US" sz="1800" dirty="0"/>
              <a:t>實際上</a:t>
            </a:r>
            <a:r>
              <a:rPr lang="en-US" altLang="zh-TW" sz="1800" dirty="0"/>
              <a:t>A</a:t>
            </a:r>
            <a:r>
              <a:rPr lang="zh-TW" altLang="en-US" sz="1800" dirty="0"/>
              <a:t>到</a:t>
            </a:r>
            <a:r>
              <a:rPr lang="en-US" altLang="zh-TW" sz="1800" dirty="0"/>
              <a:t>B</a:t>
            </a:r>
            <a:r>
              <a:rPr lang="zh-TW" altLang="en-US" sz="1800" dirty="0"/>
              <a:t>走的路徑</a:t>
            </a:r>
          </a:p>
        </p:txBody>
      </p:sp>
      <p:sp>
        <p:nvSpPr>
          <p:cNvPr id="16" name="橢圓 15">
            <a:extLst>
              <a:ext uri="{FF2B5EF4-FFF2-40B4-BE49-F238E27FC236}">
                <a16:creationId xmlns:a16="http://schemas.microsoft.com/office/drawing/2014/main" id="{453AD3B2-457D-EE91-363B-983E559CFF22}"/>
              </a:ext>
            </a:extLst>
          </p:cNvPr>
          <p:cNvSpPr/>
          <p:nvPr/>
        </p:nvSpPr>
        <p:spPr>
          <a:xfrm>
            <a:off x="7620000" y="3562606"/>
            <a:ext cx="174171" cy="163286"/>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3BA2ED0B-42C9-4D7A-AB79-8FC7F3E2E046}"/>
              </a:ext>
            </a:extLst>
          </p:cNvPr>
          <p:cNvSpPr/>
          <p:nvPr/>
        </p:nvSpPr>
        <p:spPr>
          <a:xfrm>
            <a:off x="5504022" y="5822618"/>
            <a:ext cx="174171" cy="163286"/>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FB3E5F27-8902-DAD5-A5B4-154F1EF0D334}"/>
              </a:ext>
            </a:extLst>
          </p:cNvPr>
          <p:cNvSpPr txBox="1"/>
          <p:nvPr/>
        </p:nvSpPr>
        <p:spPr>
          <a:xfrm>
            <a:off x="7744564" y="3254829"/>
            <a:ext cx="304892" cy="307777"/>
          </a:xfrm>
          <a:prstGeom prst="rect">
            <a:avLst/>
          </a:prstGeom>
          <a:noFill/>
        </p:spPr>
        <p:txBody>
          <a:bodyPr wrap="none" rtlCol="0">
            <a:spAutoFit/>
          </a:bodyPr>
          <a:lstStyle/>
          <a:p>
            <a:r>
              <a:rPr lang="en-US" altLang="zh-TW" dirty="0"/>
              <a:t>A</a:t>
            </a:r>
            <a:endParaRPr lang="zh-TW" altLang="en-US" dirty="0"/>
          </a:p>
        </p:txBody>
      </p:sp>
      <p:sp>
        <p:nvSpPr>
          <p:cNvPr id="19" name="文字方塊 18">
            <a:extLst>
              <a:ext uri="{FF2B5EF4-FFF2-40B4-BE49-F238E27FC236}">
                <a16:creationId xmlns:a16="http://schemas.microsoft.com/office/drawing/2014/main" id="{A32A6DF2-056D-76FE-A0B3-3C4A2927D4C8}"/>
              </a:ext>
            </a:extLst>
          </p:cNvPr>
          <p:cNvSpPr txBox="1"/>
          <p:nvPr/>
        </p:nvSpPr>
        <p:spPr>
          <a:xfrm>
            <a:off x="5199130" y="5713511"/>
            <a:ext cx="304892" cy="307777"/>
          </a:xfrm>
          <a:prstGeom prst="rect">
            <a:avLst/>
          </a:prstGeom>
          <a:noFill/>
        </p:spPr>
        <p:txBody>
          <a:bodyPr wrap="none" rtlCol="0">
            <a:spAutoFit/>
          </a:bodyPr>
          <a:lstStyle/>
          <a:p>
            <a:r>
              <a:rPr lang="en-US" altLang="zh-TW" dirty="0"/>
              <a:t>B</a:t>
            </a:r>
            <a:endParaRPr lang="zh-TW" altLang="en-US" dirty="0"/>
          </a:p>
        </p:txBody>
      </p:sp>
      <p:sp>
        <p:nvSpPr>
          <p:cNvPr id="20" name="橢圓 19">
            <a:extLst>
              <a:ext uri="{FF2B5EF4-FFF2-40B4-BE49-F238E27FC236}">
                <a16:creationId xmlns:a16="http://schemas.microsoft.com/office/drawing/2014/main" id="{06863139-DFA7-40FC-958C-D70F884E6A6C}"/>
              </a:ext>
            </a:extLst>
          </p:cNvPr>
          <p:cNvSpPr/>
          <p:nvPr/>
        </p:nvSpPr>
        <p:spPr>
          <a:xfrm>
            <a:off x="7619999" y="4408714"/>
            <a:ext cx="174171" cy="163286"/>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949A946F-09F0-B17C-5577-A7868528A18E}"/>
              </a:ext>
            </a:extLst>
          </p:cNvPr>
          <p:cNvSpPr/>
          <p:nvPr/>
        </p:nvSpPr>
        <p:spPr>
          <a:xfrm>
            <a:off x="6854266" y="5080309"/>
            <a:ext cx="174171" cy="163286"/>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4D90EE1A-A926-FDD3-5F16-1EE188C89C4F}"/>
              </a:ext>
            </a:extLst>
          </p:cNvPr>
          <p:cNvSpPr/>
          <p:nvPr/>
        </p:nvSpPr>
        <p:spPr>
          <a:xfrm>
            <a:off x="6262406" y="5492776"/>
            <a:ext cx="174171" cy="163286"/>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a:extLst>
              <a:ext uri="{FF2B5EF4-FFF2-40B4-BE49-F238E27FC236}">
                <a16:creationId xmlns:a16="http://schemas.microsoft.com/office/drawing/2014/main" id="{B970D229-0528-4CFE-60D9-1BC5466853E3}"/>
              </a:ext>
            </a:extLst>
          </p:cNvPr>
          <p:cNvCxnSpPr>
            <a:stCxn id="16" idx="4"/>
            <a:endCxn id="20" idx="0"/>
          </p:cNvCxnSpPr>
          <p:nvPr/>
        </p:nvCxnSpPr>
        <p:spPr>
          <a:xfrm flipH="1">
            <a:off x="7707085" y="3725892"/>
            <a:ext cx="1" cy="6828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12271471-3960-8B55-3DC2-12196B42FD54}"/>
              </a:ext>
            </a:extLst>
          </p:cNvPr>
          <p:cNvCxnSpPr>
            <a:cxnSpLocks/>
            <a:endCxn id="17" idx="6"/>
          </p:cNvCxnSpPr>
          <p:nvPr/>
        </p:nvCxnSpPr>
        <p:spPr>
          <a:xfrm flipH="1">
            <a:off x="5678193" y="5573876"/>
            <a:ext cx="678560" cy="330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7FAE0B84-FAC3-42F4-0388-487649BF11F9}"/>
              </a:ext>
            </a:extLst>
          </p:cNvPr>
          <p:cNvCxnSpPr>
            <a:cxnSpLocks/>
          </p:cNvCxnSpPr>
          <p:nvPr/>
        </p:nvCxnSpPr>
        <p:spPr>
          <a:xfrm flipH="1">
            <a:off x="6955083" y="4537796"/>
            <a:ext cx="715037" cy="6138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7510D746-0A4F-3BD5-D77B-8DD6DDB6586F}"/>
              </a:ext>
            </a:extLst>
          </p:cNvPr>
          <p:cNvCxnSpPr>
            <a:cxnSpLocks/>
          </p:cNvCxnSpPr>
          <p:nvPr/>
        </p:nvCxnSpPr>
        <p:spPr>
          <a:xfrm flipH="1">
            <a:off x="6401137" y="5219108"/>
            <a:ext cx="495074" cy="310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A96B832F-CD1E-14A4-7A0E-822C3D04CBBC}"/>
              </a:ext>
            </a:extLst>
          </p:cNvPr>
          <p:cNvCxnSpPr>
            <a:stCxn id="5" idx="4"/>
            <a:endCxn id="6" idx="0"/>
          </p:cNvCxnSpPr>
          <p:nvPr/>
        </p:nvCxnSpPr>
        <p:spPr>
          <a:xfrm flipH="1">
            <a:off x="1045029" y="3766457"/>
            <a:ext cx="1306286" cy="2100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091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AB97EE-6629-4073-B59A-337ADBCE53FC}"/>
              </a:ext>
            </a:extLst>
          </p:cNvPr>
          <p:cNvSpPr>
            <a:spLocks noGrp="1"/>
          </p:cNvSpPr>
          <p:nvPr>
            <p:ph type="title"/>
          </p:nvPr>
        </p:nvSpPr>
        <p:spPr/>
        <p:txBody>
          <a:bodyPr/>
          <a:lstStyle/>
          <a:p>
            <a:r>
              <a:rPr lang="en-US" altLang="zh-TW" dirty="0">
                <a:latin typeface="標楷體" panose="03000509000000000000" pitchFamily="65" charset="-120"/>
                <a:ea typeface="標楷體" panose="03000509000000000000" pitchFamily="65" charset="-120"/>
              </a:rPr>
              <a:t>input</a:t>
            </a:r>
            <a:r>
              <a:rPr lang="zh-TW" altLang="en-US" dirty="0">
                <a:latin typeface="標楷體" panose="03000509000000000000" pitchFamily="65" charset="-120"/>
                <a:ea typeface="標楷體" panose="03000509000000000000" pitchFamily="65" charset="-120"/>
              </a:rPr>
              <a:t>資料處理</a:t>
            </a:r>
            <a:endParaRPr lang="zh-TW" altLang="en-US" dirty="0"/>
          </a:p>
        </p:txBody>
      </p:sp>
      <p:sp>
        <p:nvSpPr>
          <p:cNvPr id="3" name="文字版面配置區 2">
            <a:extLst>
              <a:ext uri="{FF2B5EF4-FFF2-40B4-BE49-F238E27FC236}">
                <a16:creationId xmlns:a16="http://schemas.microsoft.com/office/drawing/2014/main" id="{41A66806-BB8E-4778-B0C7-985FCB5F0499}"/>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5BD01D1-B387-41F8-82BD-9CDD7BEF70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5" name="圖片 4" descr="一張含有 地圖 的圖片&#10;&#10;自動產生的描述">
            <a:extLst>
              <a:ext uri="{FF2B5EF4-FFF2-40B4-BE49-F238E27FC236}">
                <a16:creationId xmlns:a16="http://schemas.microsoft.com/office/drawing/2014/main" id="{20C861E6-F618-4F0F-977E-2C4EEFA36205}"/>
              </a:ext>
            </a:extLst>
          </p:cNvPr>
          <p:cNvPicPr>
            <a:picLocks noChangeAspect="1"/>
          </p:cNvPicPr>
          <p:nvPr/>
        </p:nvPicPr>
        <p:blipFill>
          <a:blip r:embed="rId2"/>
          <a:stretch>
            <a:fillRect/>
          </a:stretch>
        </p:blipFill>
        <p:spPr>
          <a:xfrm>
            <a:off x="492369" y="1411510"/>
            <a:ext cx="2582114" cy="2638247"/>
          </a:xfrm>
          <a:prstGeom prst="rect">
            <a:avLst/>
          </a:prstGeom>
        </p:spPr>
      </p:pic>
      <p:pic>
        <p:nvPicPr>
          <p:cNvPr id="6" name="圖片 5">
            <a:extLst>
              <a:ext uri="{FF2B5EF4-FFF2-40B4-BE49-F238E27FC236}">
                <a16:creationId xmlns:a16="http://schemas.microsoft.com/office/drawing/2014/main" id="{273C8197-6BBB-4D34-912D-4BBE050BB41B}"/>
              </a:ext>
            </a:extLst>
          </p:cNvPr>
          <p:cNvPicPr>
            <a:picLocks noChangeAspect="1"/>
          </p:cNvPicPr>
          <p:nvPr/>
        </p:nvPicPr>
        <p:blipFill>
          <a:blip r:embed="rId3"/>
          <a:stretch>
            <a:fillRect/>
          </a:stretch>
        </p:blipFill>
        <p:spPr>
          <a:xfrm>
            <a:off x="422030" y="4124393"/>
            <a:ext cx="2652453" cy="2733607"/>
          </a:xfrm>
          <a:prstGeom prst="rect">
            <a:avLst/>
          </a:prstGeom>
        </p:spPr>
      </p:pic>
      <p:pic>
        <p:nvPicPr>
          <p:cNvPr id="8" name="圖片 7" descr="一張含有 文字, 電子用品, 顯示 的圖片&#10;&#10;自動產生的描述">
            <a:extLst>
              <a:ext uri="{FF2B5EF4-FFF2-40B4-BE49-F238E27FC236}">
                <a16:creationId xmlns:a16="http://schemas.microsoft.com/office/drawing/2014/main" id="{C0FDF0CD-C0F8-4B8B-83B0-3A68DC51CE03}"/>
              </a:ext>
            </a:extLst>
          </p:cNvPr>
          <p:cNvPicPr>
            <a:picLocks noChangeAspect="1"/>
          </p:cNvPicPr>
          <p:nvPr/>
        </p:nvPicPr>
        <p:blipFill>
          <a:blip r:embed="rId4"/>
          <a:stretch>
            <a:fillRect/>
          </a:stretch>
        </p:blipFill>
        <p:spPr>
          <a:xfrm>
            <a:off x="3314373" y="1411510"/>
            <a:ext cx="2522788" cy="2638247"/>
          </a:xfrm>
          <a:prstGeom prst="rect">
            <a:avLst/>
          </a:prstGeom>
        </p:spPr>
      </p:pic>
      <p:pic>
        <p:nvPicPr>
          <p:cNvPr id="10" name="圖片 9">
            <a:extLst>
              <a:ext uri="{FF2B5EF4-FFF2-40B4-BE49-F238E27FC236}">
                <a16:creationId xmlns:a16="http://schemas.microsoft.com/office/drawing/2014/main" id="{EA9EE7A2-7A44-4FB0-9A88-A988820D7A1E}"/>
              </a:ext>
            </a:extLst>
          </p:cNvPr>
          <p:cNvPicPr>
            <a:picLocks noChangeAspect="1"/>
          </p:cNvPicPr>
          <p:nvPr/>
        </p:nvPicPr>
        <p:blipFill>
          <a:blip r:embed="rId5"/>
          <a:stretch>
            <a:fillRect/>
          </a:stretch>
        </p:blipFill>
        <p:spPr>
          <a:xfrm>
            <a:off x="3245773" y="4065439"/>
            <a:ext cx="2652453" cy="2762102"/>
          </a:xfrm>
          <a:prstGeom prst="rect">
            <a:avLst/>
          </a:prstGeom>
        </p:spPr>
      </p:pic>
      <p:pic>
        <p:nvPicPr>
          <p:cNvPr id="12" name="圖片 11">
            <a:extLst>
              <a:ext uri="{FF2B5EF4-FFF2-40B4-BE49-F238E27FC236}">
                <a16:creationId xmlns:a16="http://schemas.microsoft.com/office/drawing/2014/main" id="{448B5B5B-82D8-4D95-93C8-C44C0710B013}"/>
              </a:ext>
            </a:extLst>
          </p:cNvPr>
          <p:cNvPicPr>
            <a:picLocks noChangeAspect="1"/>
          </p:cNvPicPr>
          <p:nvPr/>
        </p:nvPicPr>
        <p:blipFill>
          <a:blip r:embed="rId6"/>
          <a:stretch>
            <a:fillRect/>
          </a:stretch>
        </p:blipFill>
        <p:spPr>
          <a:xfrm>
            <a:off x="5942976" y="1370515"/>
            <a:ext cx="2708655" cy="2674954"/>
          </a:xfrm>
          <a:prstGeom prst="rect">
            <a:avLst/>
          </a:prstGeom>
        </p:spPr>
      </p:pic>
      <p:pic>
        <p:nvPicPr>
          <p:cNvPr id="14" name="圖片 13">
            <a:extLst>
              <a:ext uri="{FF2B5EF4-FFF2-40B4-BE49-F238E27FC236}">
                <a16:creationId xmlns:a16="http://schemas.microsoft.com/office/drawing/2014/main" id="{5F9C3CE4-CE05-4D36-9FB6-2F812310B9F9}"/>
              </a:ext>
            </a:extLst>
          </p:cNvPr>
          <p:cNvPicPr>
            <a:picLocks noChangeAspect="1"/>
          </p:cNvPicPr>
          <p:nvPr/>
        </p:nvPicPr>
        <p:blipFill>
          <a:blip r:embed="rId7"/>
          <a:stretch>
            <a:fillRect/>
          </a:stretch>
        </p:blipFill>
        <p:spPr>
          <a:xfrm>
            <a:off x="5985080" y="4065439"/>
            <a:ext cx="2820546" cy="2830391"/>
          </a:xfrm>
          <a:prstGeom prst="rect">
            <a:avLst/>
          </a:prstGeom>
        </p:spPr>
      </p:pic>
    </p:spTree>
    <p:extLst>
      <p:ext uri="{BB962C8B-B14F-4D97-AF65-F5344CB8AC3E}">
        <p14:creationId xmlns:p14="http://schemas.microsoft.com/office/powerpoint/2010/main" val="3337688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CD5EC6-2C12-44E7-BB71-A818CE346EDA}"/>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線的轉角是否符合規定</a:t>
            </a:r>
            <a:endParaRPr lang="zh-TW" altLang="en-US" dirty="0">
              <a:solidFill>
                <a:schemeClr val="bg1"/>
              </a:solidFill>
            </a:endParaRPr>
          </a:p>
        </p:txBody>
      </p:sp>
      <p:sp>
        <p:nvSpPr>
          <p:cNvPr id="3" name="文字版面配置區 2">
            <a:extLst>
              <a:ext uri="{FF2B5EF4-FFF2-40B4-BE49-F238E27FC236}">
                <a16:creationId xmlns:a16="http://schemas.microsoft.com/office/drawing/2014/main" id="{550D0685-F379-4028-8E78-2485825C5CB5}"/>
              </a:ext>
            </a:extLst>
          </p:cNvPr>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規定</a:t>
            </a:r>
            <a:r>
              <a:rPr lang="en-US" altLang="zh-TW" dirty="0"/>
              <a:t>:</a:t>
            </a:r>
            <a:r>
              <a:rPr lang="zh-TW" altLang="en-US" dirty="0"/>
              <a:t> </a:t>
            </a:r>
            <a:endParaRPr lang="en-US" altLang="zh-TW" dirty="0"/>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假設</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的最短路徑是</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x</a:t>
            </a:r>
          </a:p>
          <a:p>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實際上</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走的路徑</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是</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y</a:t>
            </a:r>
          </a:p>
          <a:p>
            <a:r>
              <a:rPr lang="en-US" altLang="zh-TW" b="0" dirty="0"/>
              <a:t>punish = y/x-1,</a:t>
            </a:r>
            <a:r>
              <a:rPr lang="zh-TW" altLang="en-US" b="0" dirty="0"/>
              <a:t> </a:t>
            </a:r>
            <a:r>
              <a:rPr lang="zh-TW" altLang="en-US" b="0" dirty="0">
                <a:latin typeface="標楷體" panose="03000509000000000000" pitchFamily="65" charset="-120"/>
                <a:ea typeface="標楷體" panose="03000509000000000000" pitchFamily="65" charset="-120"/>
              </a:rPr>
              <a:t>故如果</a:t>
            </a:r>
            <a:r>
              <a:rPr lang="en-US" altLang="zh-TW" b="0" dirty="0">
                <a:latin typeface="標楷體" panose="03000509000000000000" pitchFamily="65" charset="-120"/>
                <a:ea typeface="標楷體" panose="03000509000000000000" pitchFamily="65" charset="-120"/>
              </a:rPr>
              <a:t>y=x</a:t>
            </a:r>
            <a:r>
              <a:rPr lang="zh-TW" altLang="en-US" b="0" dirty="0">
                <a:latin typeface="標楷體" panose="03000509000000000000" pitchFamily="65" charset="-120"/>
                <a:ea typeface="標楷體" panose="03000509000000000000" pitchFamily="65" charset="-120"/>
              </a:rPr>
              <a:t>時不會有</a:t>
            </a:r>
            <a:r>
              <a:rPr lang="en-US" altLang="zh-TW" b="0" dirty="0">
                <a:latin typeface="標楷體" panose="03000509000000000000" pitchFamily="65" charset="-120"/>
                <a:ea typeface="標楷體" panose="03000509000000000000" pitchFamily="65" charset="-120"/>
              </a:rPr>
              <a:t>punish</a:t>
            </a:r>
          </a:p>
          <a:p>
            <a:endParaRPr lang="zh-TW" altLang="en-US" dirty="0"/>
          </a:p>
        </p:txBody>
      </p:sp>
      <p:sp>
        <p:nvSpPr>
          <p:cNvPr id="4" name="投影片編號版面配置區 3">
            <a:extLst>
              <a:ext uri="{FF2B5EF4-FFF2-40B4-BE49-F238E27FC236}">
                <a16:creationId xmlns:a16="http://schemas.microsoft.com/office/drawing/2014/main" id="{505FCE83-EC0E-4110-9765-560993187A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110</a:t>
            </a:fld>
            <a:endParaRPr lang="en-US"/>
          </a:p>
        </p:txBody>
      </p:sp>
      <p:pic>
        <p:nvPicPr>
          <p:cNvPr id="9" name="圖片 8">
            <a:extLst>
              <a:ext uri="{FF2B5EF4-FFF2-40B4-BE49-F238E27FC236}">
                <a16:creationId xmlns:a16="http://schemas.microsoft.com/office/drawing/2014/main" id="{79B59D4A-753F-C208-4646-048108B24BFD}"/>
              </a:ext>
            </a:extLst>
          </p:cNvPr>
          <p:cNvPicPr>
            <a:picLocks noChangeAspect="1"/>
          </p:cNvPicPr>
          <p:nvPr/>
        </p:nvPicPr>
        <p:blipFill>
          <a:blip r:embed="rId2"/>
          <a:stretch>
            <a:fillRect/>
          </a:stretch>
        </p:blipFill>
        <p:spPr>
          <a:xfrm>
            <a:off x="827584" y="3440566"/>
            <a:ext cx="6659394" cy="2915784"/>
          </a:xfrm>
          <a:prstGeom prst="rect">
            <a:avLst/>
          </a:prstGeom>
        </p:spPr>
      </p:pic>
    </p:spTree>
    <p:extLst>
      <p:ext uri="{BB962C8B-B14F-4D97-AF65-F5344CB8AC3E}">
        <p14:creationId xmlns:p14="http://schemas.microsoft.com/office/powerpoint/2010/main" val="5832224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E327D-16D3-4819-8FB1-54D98D3EB773}"/>
              </a:ext>
            </a:extLst>
          </p:cNvPr>
          <p:cNvSpPr>
            <a:spLocks noGrp="1"/>
          </p:cNvSpPr>
          <p:nvPr>
            <p:ph type="title"/>
          </p:nvPr>
        </p:nvSpPr>
        <p:spPr/>
        <p:txBody>
          <a:bodyPr>
            <a:normAutofit fontScale="90000"/>
          </a:bodyPr>
          <a:lstStyle/>
          <a:p>
            <a:br>
              <a:rPr lang="en-US" altLang="zh-TW" dirty="0">
                <a:solidFill>
                  <a:srgbClr val="222222"/>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a:t>
            </a:r>
            <a:br>
              <a:rPr lang="zh-TW" altLang="en-US" i="0" dirty="0">
                <a:solidFill>
                  <a:srgbClr val="222222"/>
                </a:solidFill>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p>
        </p:txBody>
      </p:sp>
      <p:sp>
        <p:nvSpPr>
          <p:cNvPr id="3" name="文字版面配置區 2">
            <a:extLst>
              <a:ext uri="{FF2B5EF4-FFF2-40B4-BE49-F238E27FC236}">
                <a16:creationId xmlns:a16="http://schemas.microsoft.com/office/drawing/2014/main" id="{BF35916C-3353-4E32-A5C8-DA7D55950F35}"/>
              </a:ext>
            </a:extLst>
          </p:cNvPr>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讀取資料存到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array</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D69ECD3-EC4B-44CD-9636-4BA08C0AD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111</a:t>
            </a:fld>
            <a:endParaRPr lang="en-US"/>
          </a:p>
        </p:txBody>
      </p:sp>
      <p:pic>
        <p:nvPicPr>
          <p:cNvPr id="7" name="圖片 6" descr="一張含有 文字 的圖片&#10;&#10;自動產生的描述">
            <a:extLst>
              <a:ext uri="{FF2B5EF4-FFF2-40B4-BE49-F238E27FC236}">
                <a16:creationId xmlns:a16="http://schemas.microsoft.com/office/drawing/2014/main" id="{CA9F72FB-6C0C-4E86-8798-38C964DFB6CA}"/>
              </a:ext>
            </a:extLst>
          </p:cNvPr>
          <p:cNvPicPr>
            <a:picLocks noChangeAspect="1"/>
          </p:cNvPicPr>
          <p:nvPr/>
        </p:nvPicPr>
        <p:blipFill>
          <a:blip r:embed="rId2"/>
          <a:stretch>
            <a:fillRect/>
          </a:stretch>
        </p:blipFill>
        <p:spPr>
          <a:xfrm>
            <a:off x="827583" y="2287543"/>
            <a:ext cx="4882903" cy="2839628"/>
          </a:xfrm>
          <a:prstGeom prst="rect">
            <a:avLst/>
          </a:prstGeom>
        </p:spPr>
      </p:pic>
    </p:spTree>
    <p:extLst>
      <p:ext uri="{BB962C8B-B14F-4D97-AF65-F5344CB8AC3E}">
        <p14:creationId xmlns:p14="http://schemas.microsoft.com/office/powerpoint/2010/main" val="4187145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A96908-0E89-AE44-ECCB-49D3CE31C324}"/>
              </a:ext>
            </a:extLst>
          </p:cNvPr>
          <p:cNvSpPr>
            <a:spLocks noGrp="1"/>
          </p:cNvSpPr>
          <p:nvPr>
            <p:ph type="title"/>
          </p:nvPr>
        </p:nvSpPr>
        <p:spPr/>
        <p:txBody>
          <a:bodyPr>
            <a:normAutofit fontScale="90000"/>
          </a:bodyPr>
          <a:lstStyle/>
          <a:p>
            <a:b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a:t>
            </a:r>
            <a:br>
              <a:rPr lang="zh-TW" altLang="en-US" i="0" dirty="0">
                <a:solidFill>
                  <a:srgbClr val="222222"/>
                </a:solidFill>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p>
        </p:txBody>
      </p:sp>
      <p:sp>
        <p:nvSpPr>
          <p:cNvPr id="3" name="文字版面配置區 2">
            <a:extLst>
              <a:ext uri="{FF2B5EF4-FFF2-40B4-BE49-F238E27FC236}">
                <a16:creationId xmlns:a16="http://schemas.microsoft.com/office/drawing/2014/main" id="{8AF9D8B8-3B7E-84C4-5EEA-E85500F4C733}"/>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紀錄起點到終點的最短路徑長度</a:t>
            </a:r>
          </a:p>
        </p:txBody>
      </p:sp>
      <p:sp>
        <p:nvSpPr>
          <p:cNvPr id="4" name="投影片編號版面配置區 3">
            <a:extLst>
              <a:ext uri="{FF2B5EF4-FFF2-40B4-BE49-F238E27FC236}">
                <a16:creationId xmlns:a16="http://schemas.microsoft.com/office/drawing/2014/main" id="{D5CE0B1C-092A-B3C9-512F-F261B512DA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112</a:t>
            </a:fld>
            <a:endParaRPr lang="en-US"/>
          </a:p>
        </p:txBody>
      </p:sp>
      <p:pic>
        <p:nvPicPr>
          <p:cNvPr id="6" name="圖片 5" descr="一張含有 文字 的圖片&#10;&#10;自動產生的描述">
            <a:extLst>
              <a:ext uri="{FF2B5EF4-FFF2-40B4-BE49-F238E27FC236}">
                <a16:creationId xmlns:a16="http://schemas.microsoft.com/office/drawing/2014/main" id="{A269DE6C-F9AF-FEEA-F9C8-1681ACC7D6A3}"/>
              </a:ext>
            </a:extLst>
          </p:cNvPr>
          <p:cNvPicPr>
            <a:picLocks noChangeAspect="1"/>
          </p:cNvPicPr>
          <p:nvPr/>
        </p:nvPicPr>
        <p:blipFill>
          <a:blip r:embed="rId2"/>
          <a:stretch>
            <a:fillRect/>
          </a:stretch>
        </p:blipFill>
        <p:spPr>
          <a:xfrm>
            <a:off x="827584" y="2157297"/>
            <a:ext cx="6366831" cy="4101989"/>
          </a:xfrm>
          <a:prstGeom prst="rect">
            <a:avLst/>
          </a:prstGeom>
        </p:spPr>
      </p:pic>
      <p:sp>
        <p:nvSpPr>
          <p:cNvPr id="7" name="矩形 6">
            <a:extLst>
              <a:ext uri="{FF2B5EF4-FFF2-40B4-BE49-F238E27FC236}">
                <a16:creationId xmlns:a16="http://schemas.microsoft.com/office/drawing/2014/main" id="{80AB7778-8A37-0576-2113-0CAFDEDD0D72}"/>
              </a:ext>
            </a:extLst>
          </p:cNvPr>
          <p:cNvSpPr/>
          <p:nvPr/>
        </p:nvSpPr>
        <p:spPr>
          <a:xfrm>
            <a:off x="1034143" y="5442857"/>
            <a:ext cx="3701143" cy="272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081623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3529C5-9E1B-6A85-E580-AF973D8F8E10}"/>
              </a:ext>
            </a:extLst>
          </p:cNvPr>
          <p:cNvSpPr>
            <a:spLocks noGrp="1"/>
          </p:cNvSpPr>
          <p:nvPr>
            <p:ph type="title"/>
          </p:nvPr>
        </p:nvSpPr>
        <p:spPr/>
        <p:txBody>
          <a:bodyPr>
            <a:normAutofit fontScale="90000"/>
          </a:bodyPr>
          <a:lstStyle/>
          <a:p>
            <a:b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a:t>
            </a:r>
            <a:br>
              <a:rPr lang="zh-TW" altLang="en-US" i="0" dirty="0">
                <a:solidFill>
                  <a:srgbClr val="222222"/>
                </a:solidFill>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p>
        </p:txBody>
      </p:sp>
      <p:sp>
        <p:nvSpPr>
          <p:cNvPr id="3" name="文字版面配置區 2">
            <a:extLst>
              <a:ext uri="{FF2B5EF4-FFF2-40B4-BE49-F238E27FC236}">
                <a16:creationId xmlns:a16="http://schemas.microsoft.com/office/drawing/2014/main" id="{F3716338-ACDC-E037-1E30-91B6AA73A011}"/>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紀錄實際從起點走到終點的路徑長度</a:t>
            </a:r>
          </a:p>
          <a:p>
            <a:endParaRPr lang="zh-TW" altLang="en-US" dirty="0"/>
          </a:p>
        </p:txBody>
      </p:sp>
      <p:sp>
        <p:nvSpPr>
          <p:cNvPr id="4" name="投影片編號版面配置區 3">
            <a:extLst>
              <a:ext uri="{FF2B5EF4-FFF2-40B4-BE49-F238E27FC236}">
                <a16:creationId xmlns:a16="http://schemas.microsoft.com/office/drawing/2014/main" id="{993A706B-C3B6-4B06-C2FD-903528012D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113</a:t>
            </a:fld>
            <a:endParaRPr lang="en-US"/>
          </a:p>
        </p:txBody>
      </p:sp>
      <p:pic>
        <p:nvPicPr>
          <p:cNvPr id="6" name="圖片 5" descr="一張含有 文字 的圖片&#10;&#10;自動產生的描述">
            <a:extLst>
              <a:ext uri="{FF2B5EF4-FFF2-40B4-BE49-F238E27FC236}">
                <a16:creationId xmlns:a16="http://schemas.microsoft.com/office/drawing/2014/main" id="{94FDB3E4-8C1D-AAC7-0743-B2B9ABFE6FC4}"/>
              </a:ext>
            </a:extLst>
          </p:cNvPr>
          <p:cNvPicPr>
            <a:picLocks noChangeAspect="1"/>
          </p:cNvPicPr>
          <p:nvPr/>
        </p:nvPicPr>
        <p:blipFill>
          <a:blip r:embed="rId2"/>
          <a:stretch>
            <a:fillRect/>
          </a:stretch>
        </p:blipFill>
        <p:spPr>
          <a:xfrm>
            <a:off x="928897" y="2177273"/>
            <a:ext cx="5676705" cy="4321498"/>
          </a:xfrm>
          <a:prstGeom prst="rect">
            <a:avLst/>
          </a:prstGeom>
        </p:spPr>
      </p:pic>
      <p:sp>
        <p:nvSpPr>
          <p:cNvPr id="7" name="矩形 6">
            <a:extLst>
              <a:ext uri="{FF2B5EF4-FFF2-40B4-BE49-F238E27FC236}">
                <a16:creationId xmlns:a16="http://schemas.microsoft.com/office/drawing/2014/main" id="{7BFF009C-D71A-B889-9588-C3100464DAFA}"/>
              </a:ext>
            </a:extLst>
          </p:cNvPr>
          <p:cNvSpPr/>
          <p:nvPr/>
        </p:nvSpPr>
        <p:spPr>
          <a:xfrm>
            <a:off x="928897" y="3733800"/>
            <a:ext cx="3643103" cy="1861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D2C21B95-56F9-97F1-7D7B-F85C334D9248}"/>
              </a:ext>
            </a:extLst>
          </p:cNvPr>
          <p:cNvSpPr/>
          <p:nvPr/>
        </p:nvSpPr>
        <p:spPr>
          <a:xfrm>
            <a:off x="928896" y="6019800"/>
            <a:ext cx="3643103" cy="26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207483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CCAC74-A8E0-475E-43A1-C53B7EA67C10}"/>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舉例</a:t>
            </a:r>
          </a:p>
        </p:txBody>
      </p:sp>
      <p:sp>
        <p:nvSpPr>
          <p:cNvPr id="3" name="文字版面配置區 2">
            <a:extLst>
              <a:ext uri="{FF2B5EF4-FFF2-40B4-BE49-F238E27FC236}">
                <a16:creationId xmlns:a16="http://schemas.microsoft.com/office/drawing/2014/main" id="{5EEBB18B-4F30-47FE-7444-BD5F25CF3DB2}"/>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3AEB2D3-5D5F-35A7-2C3F-58E3B8CAE0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114</a:t>
            </a:fld>
            <a:endParaRPr lang="en-US"/>
          </a:p>
        </p:txBody>
      </p:sp>
      <p:pic>
        <p:nvPicPr>
          <p:cNvPr id="6" name="圖片 5" descr="一張含有 文字, 淋浴, 並排的 的圖片&#10;&#10;自動產生的描述">
            <a:extLst>
              <a:ext uri="{FF2B5EF4-FFF2-40B4-BE49-F238E27FC236}">
                <a16:creationId xmlns:a16="http://schemas.microsoft.com/office/drawing/2014/main" id="{7C665D73-0313-D0E4-19EC-B4E08E811800}"/>
              </a:ext>
            </a:extLst>
          </p:cNvPr>
          <p:cNvPicPr>
            <a:picLocks noChangeAspect="1"/>
          </p:cNvPicPr>
          <p:nvPr/>
        </p:nvPicPr>
        <p:blipFill>
          <a:blip r:embed="rId2"/>
          <a:stretch>
            <a:fillRect/>
          </a:stretch>
        </p:blipFill>
        <p:spPr>
          <a:xfrm>
            <a:off x="665013" y="1484784"/>
            <a:ext cx="3580416" cy="5165378"/>
          </a:xfrm>
          <a:prstGeom prst="rect">
            <a:avLst/>
          </a:prstGeom>
        </p:spPr>
      </p:pic>
      <p:sp>
        <p:nvSpPr>
          <p:cNvPr id="7" name="橢圓 6">
            <a:extLst>
              <a:ext uri="{FF2B5EF4-FFF2-40B4-BE49-F238E27FC236}">
                <a16:creationId xmlns:a16="http://schemas.microsoft.com/office/drawing/2014/main" id="{E4601916-17BB-BD25-9099-3EDB755E064F}"/>
              </a:ext>
            </a:extLst>
          </p:cNvPr>
          <p:cNvSpPr/>
          <p:nvPr/>
        </p:nvSpPr>
        <p:spPr>
          <a:xfrm>
            <a:off x="2264229" y="1484784"/>
            <a:ext cx="174171" cy="18073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4BBE6F92-E3A6-8AF6-0FB1-79EBEDAFCB6E}"/>
              </a:ext>
            </a:extLst>
          </p:cNvPr>
          <p:cNvSpPr/>
          <p:nvPr/>
        </p:nvSpPr>
        <p:spPr>
          <a:xfrm>
            <a:off x="2590800" y="1970314"/>
            <a:ext cx="174171" cy="180730"/>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6A7488C2-9481-05B6-A3EB-1C1825031064}"/>
              </a:ext>
            </a:extLst>
          </p:cNvPr>
          <p:cNvSpPr/>
          <p:nvPr/>
        </p:nvSpPr>
        <p:spPr>
          <a:xfrm>
            <a:off x="2590800" y="4789714"/>
            <a:ext cx="174171" cy="180730"/>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5FF6FC7E-BE18-58A8-F85F-CFBCED750A68}"/>
              </a:ext>
            </a:extLst>
          </p:cNvPr>
          <p:cNvSpPr/>
          <p:nvPr/>
        </p:nvSpPr>
        <p:spPr>
          <a:xfrm>
            <a:off x="1763486" y="6164054"/>
            <a:ext cx="174171" cy="18073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4CAD20A5-E0AB-9A10-FA6C-15D2D76C81BE}"/>
              </a:ext>
            </a:extLst>
          </p:cNvPr>
          <p:cNvCxnSpPr>
            <a:cxnSpLocks/>
            <a:endCxn id="10" idx="0"/>
          </p:cNvCxnSpPr>
          <p:nvPr/>
        </p:nvCxnSpPr>
        <p:spPr>
          <a:xfrm flipH="1">
            <a:off x="1850572" y="1665514"/>
            <a:ext cx="499618" cy="4498540"/>
          </a:xfrm>
          <a:prstGeom prst="line">
            <a:avLst/>
          </a:prstGeom>
        </p:spPr>
        <p:style>
          <a:lnRef idx="2">
            <a:schemeClr val="accent2"/>
          </a:lnRef>
          <a:fillRef idx="0">
            <a:schemeClr val="accent2"/>
          </a:fillRef>
          <a:effectRef idx="1">
            <a:schemeClr val="accent2"/>
          </a:effectRef>
          <a:fontRef idx="minor">
            <a:schemeClr val="tx1"/>
          </a:fontRef>
        </p:style>
      </p:cxnSp>
      <p:sp>
        <p:nvSpPr>
          <p:cNvPr id="15" name="文字方塊 14">
            <a:extLst>
              <a:ext uri="{FF2B5EF4-FFF2-40B4-BE49-F238E27FC236}">
                <a16:creationId xmlns:a16="http://schemas.microsoft.com/office/drawing/2014/main" id="{034FE18D-D6CE-9013-7920-461AAEC92D85}"/>
              </a:ext>
            </a:extLst>
          </p:cNvPr>
          <p:cNvSpPr txBox="1"/>
          <p:nvPr/>
        </p:nvSpPr>
        <p:spPr>
          <a:xfrm>
            <a:off x="1408907" y="1418337"/>
            <a:ext cx="941283" cy="369332"/>
          </a:xfrm>
          <a:prstGeom prst="rect">
            <a:avLst/>
          </a:prstGeom>
          <a:noFill/>
        </p:spPr>
        <p:txBody>
          <a:bodyPr wrap="none" rtlCol="0">
            <a:spAutoFit/>
          </a:bodyPr>
          <a:lstStyle/>
          <a:p>
            <a:r>
              <a:rPr lang="en-US" altLang="zh-TW" sz="1800" dirty="0">
                <a:solidFill>
                  <a:srgbClr val="FF0000"/>
                </a:solidFill>
                <a:highlight>
                  <a:srgbClr val="FFFF00"/>
                </a:highlight>
              </a:rPr>
              <a:t>A(0,27)</a:t>
            </a:r>
            <a:endParaRPr lang="zh-TW" altLang="en-US" sz="1800" dirty="0">
              <a:solidFill>
                <a:srgbClr val="FF0000"/>
              </a:solidFill>
              <a:highlight>
                <a:srgbClr val="FFFF00"/>
              </a:highlight>
            </a:endParaRPr>
          </a:p>
        </p:txBody>
      </p:sp>
      <p:sp>
        <p:nvSpPr>
          <p:cNvPr id="16" name="文字方塊 15">
            <a:extLst>
              <a:ext uri="{FF2B5EF4-FFF2-40B4-BE49-F238E27FC236}">
                <a16:creationId xmlns:a16="http://schemas.microsoft.com/office/drawing/2014/main" id="{30E0052C-933C-02DC-E19A-8BA5B8543B8C}"/>
              </a:ext>
            </a:extLst>
          </p:cNvPr>
          <p:cNvSpPr txBox="1"/>
          <p:nvPr/>
        </p:nvSpPr>
        <p:spPr>
          <a:xfrm>
            <a:off x="739852" y="6065817"/>
            <a:ext cx="1069524" cy="369332"/>
          </a:xfrm>
          <a:prstGeom prst="rect">
            <a:avLst/>
          </a:prstGeom>
          <a:noFill/>
        </p:spPr>
        <p:txBody>
          <a:bodyPr wrap="none" rtlCol="0">
            <a:spAutoFit/>
          </a:bodyPr>
          <a:lstStyle/>
          <a:p>
            <a:r>
              <a:rPr lang="en-US" altLang="zh-TW" sz="1800" dirty="0">
                <a:solidFill>
                  <a:srgbClr val="FF0000"/>
                </a:solidFill>
                <a:highlight>
                  <a:srgbClr val="FFFF00"/>
                </a:highlight>
              </a:rPr>
              <a:t>B(27,22)</a:t>
            </a:r>
            <a:endParaRPr lang="zh-TW" altLang="en-US" sz="1800" dirty="0">
              <a:solidFill>
                <a:srgbClr val="FF0000"/>
              </a:solidFill>
              <a:highlight>
                <a:srgbClr val="FFFF00"/>
              </a:highlight>
            </a:endParaRPr>
          </a:p>
        </p:txBody>
      </p:sp>
      <p:sp>
        <p:nvSpPr>
          <p:cNvPr id="17" name="文字方塊 16">
            <a:extLst>
              <a:ext uri="{FF2B5EF4-FFF2-40B4-BE49-F238E27FC236}">
                <a16:creationId xmlns:a16="http://schemas.microsoft.com/office/drawing/2014/main" id="{FAD2A416-FB16-9FC3-A3F2-D1CFD376CB12}"/>
              </a:ext>
            </a:extLst>
          </p:cNvPr>
          <p:cNvSpPr txBox="1"/>
          <p:nvPr/>
        </p:nvSpPr>
        <p:spPr>
          <a:xfrm>
            <a:off x="413651" y="2909709"/>
            <a:ext cx="1688283" cy="584775"/>
          </a:xfrm>
          <a:prstGeom prst="rect">
            <a:avLst/>
          </a:prstGeom>
          <a:noFill/>
        </p:spPr>
        <p:txBody>
          <a:bodyPr wrap="none" rtlCol="0">
            <a:spAutoFit/>
          </a:bodyPr>
          <a:lstStyle/>
          <a:p>
            <a:r>
              <a:rPr lang="en-US" altLang="zh-TW" sz="1600" dirty="0">
                <a:solidFill>
                  <a:srgbClr val="FF0000"/>
                </a:solidFill>
                <a:highlight>
                  <a:srgbClr val="FFFF00"/>
                </a:highlight>
              </a:rPr>
              <a:t>A</a:t>
            </a:r>
            <a:r>
              <a:rPr lang="zh-TW" altLang="en-US" sz="1600" dirty="0">
                <a:solidFill>
                  <a:srgbClr val="FF0000"/>
                </a:solidFill>
                <a:highlight>
                  <a:srgbClr val="FFFF00"/>
                </a:highlight>
              </a:rPr>
              <a:t>到</a:t>
            </a:r>
            <a:r>
              <a:rPr lang="en-US" altLang="zh-TW" sz="1600" dirty="0">
                <a:solidFill>
                  <a:srgbClr val="FF0000"/>
                </a:solidFill>
                <a:highlight>
                  <a:srgbClr val="FFFF00"/>
                </a:highlight>
              </a:rPr>
              <a:t>B</a:t>
            </a:r>
            <a:r>
              <a:rPr lang="zh-TW" altLang="en-US" sz="1600" dirty="0">
                <a:solidFill>
                  <a:srgbClr val="FF0000"/>
                </a:solidFill>
                <a:highlight>
                  <a:srgbClr val="FFFF00"/>
                </a:highlight>
              </a:rPr>
              <a:t>的最短路徑</a:t>
            </a:r>
            <a:endParaRPr lang="en-US" altLang="zh-TW" sz="1600" dirty="0">
              <a:solidFill>
                <a:srgbClr val="FF0000"/>
              </a:solidFill>
              <a:highlight>
                <a:srgbClr val="FFFF00"/>
              </a:highlight>
            </a:endParaRPr>
          </a:p>
          <a:p>
            <a:r>
              <a:rPr lang="zh-TW" altLang="en-US" sz="1600" dirty="0">
                <a:solidFill>
                  <a:srgbClr val="FF0000"/>
                </a:solidFill>
                <a:highlight>
                  <a:srgbClr val="FFFF00"/>
                </a:highlight>
              </a:rPr>
              <a:t>約是</a:t>
            </a:r>
            <a:r>
              <a:rPr lang="en-US" altLang="zh-TW" sz="1600" dirty="0">
                <a:solidFill>
                  <a:srgbClr val="FF0000"/>
                </a:solidFill>
                <a:highlight>
                  <a:srgbClr val="FFFF00"/>
                </a:highlight>
              </a:rPr>
              <a:t>:27.459</a:t>
            </a:r>
            <a:endParaRPr lang="zh-TW" altLang="en-US" sz="1600" dirty="0">
              <a:solidFill>
                <a:srgbClr val="FF0000"/>
              </a:solidFill>
              <a:highlight>
                <a:srgbClr val="FFFF00"/>
              </a:highlight>
            </a:endParaRPr>
          </a:p>
        </p:txBody>
      </p:sp>
      <p:cxnSp>
        <p:nvCxnSpPr>
          <p:cNvPr id="19" name="直線單箭頭接點 18">
            <a:extLst>
              <a:ext uri="{FF2B5EF4-FFF2-40B4-BE49-F238E27FC236}">
                <a16:creationId xmlns:a16="http://schemas.microsoft.com/office/drawing/2014/main" id="{D82856AA-1B62-2A65-722E-86C9604B7B78}"/>
              </a:ext>
            </a:extLst>
          </p:cNvPr>
          <p:cNvCxnSpPr>
            <a:cxnSpLocks/>
            <a:stCxn id="15" idx="3"/>
            <a:endCxn id="8" idx="1"/>
          </p:cNvCxnSpPr>
          <p:nvPr/>
        </p:nvCxnSpPr>
        <p:spPr>
          <a:xfrm>
            <a:off x="2350190" y="1603003"/>
            <a:ext cx="266117" cy="393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線單箭頭接點 20">
            <a:extLst>
              <a:ext uri="{FF2B5EF4-FFF2-40B4-BE49-F238E27FC236}">
                <a16:creationId xmlns:a16="http://schemas.microsoft.com/office/drawing/2014/main" id="{EB711308-4533-C473-071E-128111ED3C0C}"/>
              </a:ext>
            </a:extLst>
          </p:cNvPr>
          <p:cNvCxnSpPr>
            <a:cxnSpLocks/>
          </p:cNvCxnSpPr>
          <p:nvPr/>
        </p:nvCxnSpPr>
        <p:spPr>
          <a:xfrm>
            <a:off x="2656802" y="2060679"/>
            <a:ext cx="1" cy="2717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橢圓 22">
            <a:extLst>
              <a:ext uri="{FF2B5EF4-FFF2-40B4-BE49-F238E27FC236}">
                <a16:creationId xmlns:a16="http://schemas.microsoft.com/office/drawing/2014/main" id="{6DD926B4-1F80-C135-8018-C86694DAD019}"/>
              </a:ext>
            </a:extLst>
          </p:cNvPr>
          <p:cNvSpPr/>
          <p:nvPr/>
        </p:nvSpPr>
        <p:spPr>
          <a:xfrm>
            <a:off x="2569716" y="3404119"/>
            <a:ext cx="174171" cy="180730"/>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a:extLst>
              <a:ext uri="{FF2B5EF4-FFF2-40B4-BE49-F238E27FC236}">
                <a16:creationId xmlns:a16="http://schemas.microsoft.com/office/drawing/2014/main" id="{118AF67F-22B3-3413-5424-D16648A7F90F}"/>
              </a:ext>
            </a:extLst>
          </p:cNvPr>
          <p:cNvCxnSpPr>
            <a:cxnSpLocks/>
          </p:cNvCxnSpPr>
          <p:nvPr/>
        </p:nvCxnSpPr>
        <p:spPr>
          <a:xfrm flipH="1">
            <a:off x="1937657" y="4982010"/>
            <a:ext cx="653143" cy="1138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文字方塊 29">
            <a:extLst>
              <a:ext uri="{FF2B5EF4-FFF2-40B4-BE49-F238E27FC236}">
                <a16:creationId xmlns:a16="http://schemas.microsoft.com/office/drawing/2014/main" id="{5A617970-12FA-D825-27B4-7409E7FAA4E0}"/>
              </a:ext>
            </a:extLst>
          </p:cNvPr>
          <p:cNvSpPr txBox="1"/>
          <p:nvPr/>
        </p:nvSpPr>
        <p:spPr>
          <a:xfrm>
            <a:off x="2517972" y="5377052"/>
            <a:ext cx="2339102" cy="646331"/>
          </a:xfrm>
          <a:prstGeom prst="rect">
            <a:avLst/>
          </a:prstGeom>
          <a:noFill/>
        </p:spPr>
        <p:txBody>
          <a:bodyPr wrap="none" rtlCol="0">
            <a:spAutoFit/>
          </a:bodyPr>
          <a:lstStyle/>
          <a:p>
            <a:r>
              <a:rPr lang="zh-TW" altLang="en-US" sz="1800" dirty="0">
                <a:solidFill>
                  <a:schemeClr val="bg2">
                    <a:lumMod val="60000"/>
                    <a:lumOff val="40000"/>
                  </a:schemeClr>
                </a:solidFill>
                <a:highlight>
                  <a:srgbClr val="FFFF00"/>
                </a:highlight>
              </a:rPr>
              <a:t>實際上</a:t>
            </a:r>
            <a:r>
              <a:rPr lang="en-US" altLang="zh-TW" sz="1800" dirty="0">
                <a:solidFill>
                  <a:schemeClr val="bg2">
                    <a:lumMod val="60000"/>
                    <a:lumOff val="40000"/>
                  </a:schemeClr>
                </a:solidFill>
                <a:highlight>
                  <a:srgbClr val="FFFF00"/>
                </a:highlight>
              </a:rPr>
              <a:t>A</a:t>
            </a:r>
            <a:r>
              <a:rPr lang="zh-TW" altLang="en-US" sz="1800" dirty="0">
                <a:solidFill>
                  <a:schemeClr val="bg2">
                    <a:lumMod val="60000"/>
                    <a:lumOff val="40000"/>
                  </a:schemeClr>
                </a:solidFill>
                <a:highlight>
                  <a:srgbClr val="FFFF00"/>
                </a:highlight>
              </a:rPr>
              <a:t>到</a:t>
            </a:r>
            <a:r>
              <a:rPr lang="en-US" altLang="zh-TW" sz="1800" dirty="0">
                <a:solidFill>
                  <a:schemeClr val="bg2">
                    <a:lumMod val="60000"/>
                    <a:lumOff val="40000"/>
                  </a:schemeClr>
                </a:solidFill>
                <a:highlight>
                  <a:srgbClr val="FFFF00"/>
                </a:highlight>
              </a:rPr>
              <a:t>B</a:t>
            </a:r>
            <a:r>
              <a:rPr lang="zh-TW" altLang="en-US" sz="1800" dirty="0">
                <a:solidFill>
                  <a:schemeClr val="bg2">
                    <a:lumMod val="60000"/>
                    <a:lumOff val="40000"/>
                  </a:schemeClr>
                </a:solidFill>
                <a:highlight>
                  <a:srgbClr val="FFFF00"/>
                </a:highlight>
              </a:rPr>
              <a:t>走的路徑</a:t>
            </a:r>
            <a:endParaRPr lang="en-US" altLang="zh-TW" sz="1800" dirty="0">
              <a:solidFill>
                <a:schemeClr val="bg2">
                  <a:lumMod val="60000"/>
                  <a:lumOff val="40000"/>
                </a:schemeClr>
              </a:solidFill>
              <a:highlight>
                <a:srgbClr val="FFFF00"/>
              </a:highlight>
            </a:endParaRPr>
          </a:p>
          <a:p>
            <a:r>
              <a:rPr lang="zh-TW" altLang="en-US" sz="1800" dirty="0">
                <a:solidFill>
                  <a:schemeClr val="bg2">
                    <a:lumMod val="60000"/>
                    <a:lumOff val="40000"/>
                  </a:schemeClr>
                </a:solidFill>
                <a:highlight>
                  <a:srgbClr val="FFFF00"/>
                </a:highlight>
              </a:rPr>
              <a:t>約是</a:t>
            </a:r>
            <a:r>
              <a:rPr lang="en-US" altLang="zh-TW" sz="1800" dirty="0">
                <a:solidFill>
                  <a:schemeClr val="bg2">
                    <a:lumMod val="60000"/>
                    <a:lumOff val="40000"/>
                  </a:schemeClr>
                </a:solidFill>
                <a:highlight>
                  <a:srgbClr val="FFFF00"/>
                </a:highlight>
              </a:rPr>
              <a:t>:31.556</a:t>
            </a:r>
            <a:endParaRPr lang="zh-TW" altLang="en-US" sz="1800" dirty="0">
              <a:solidFill>
                <a:schemeClr val="bg2">
                  <a:lumMod val="60000"/>
                  <a:lumOff val="40000"/>
                </a:schemeClr>
              </a:solidFill>
              <a:highlight>
                <a:srgbClr val="FFFF00"/>
              </a:highlight>
            </a:endParaRPr>
          </a:p>
        </p:txBody>
      </p:sp>
      <p:sp>
        <p:nvSpPr>
          <p:cNvPr id="31" name="文字方塊 30">
            <a:extLst>
              <a:ext uri="{FF2B5EF4-FFF2-40B4-BE49-F238E27FC236}">
                <a16:creationId xmlns:a16="http://schemas.microsoft.com/office/drawing/2014/main" id="{CDD01B01-F7EB-C124-5815-10D888DF8672}"/>
              </a:ext>
            </a:extLst>
          </p:cNvPr>
          <p:cNvSpPr txBox="1"/>
          <p:nvPr/>
        </p:nvSpPr>
        <p:spPr>
          <a:xfrm>
            <a:off x="2771888" y="1812115"/>
            <a:ext cx="787395" cy="369332"/>
          </a:xfrm>
          <a:prstGeom prst="rect">
            <a:avLst/>
          </a:prstGeom>
          <a:noFill/>
        </p:spPr>
        <p:txBody>
          <a:bodyPr wrap="none" rtlCol="0">
            <a:spAutoFit/>
          </a:bodyPr>
          <a:lstStyle/>
          <a:p>
            <a:r>
              <a:rPr lang="en-US" altLang="zh-TW" sz="1800" dirty="0">
                <a:solidFill>
                  <a:schemeClr val="bg2">
                    <a:lumMod val="60000"/>
                    <a:lumOff val="40000"/>
                  </a:schemeClr>
                </a:solidFill>
                <a:highlight>
                  <a:srgbClr val="FFFF00"/>
                </a:highlight>
              </a:rPr>
              <a:t>(3,30)</a:t>
            </a:r>
            <a:endParaRPr lang="zh-TW" altLang="en-US" sz="1800" dirty="0">
              <a:solidFill>
                <a:schemeClr val="bg2">
                  <a:lumMod val="60000"/>
                  <a:lumOff val="40000"/>
                </a:schemeClr>
              </a:solidFill>
              <a:highlight>
                <a:srgbClr val="FFFF00"/>
              </a:highlight>
            </a:endParaRPr>
          </a:p>
        </p:txBody>
      </p:sp>
      <p:sp>
        <p:nvSpPr>
          <p:cNvPr id="32" name="文字方塊 31">
            <a:extLst>
              <a:ext uri="{FF2B5EF4-FFF2-40B4-BE49-F238E27FC236}">
                <a16:creationId xmlns:a16="http://schemas.microsoft.com/office/drawing/2014/main" id="{63EDD1A2-6449-4046-867B-BE98BF685AA0}"/>
              </a:ext>
            </a:extLst>
          </p:cNvPr>
          <p:cNvSpPr txBox="1"/>
          <p:nvPr/>
        </p:nvSpPr>
        <p:spPr>
          <a:xfrm>
            <a:off x="2762723" y="3254829"/>
            <a:ext cx="915635" cy="369332"/>
          </a:xfrm>
          <a:prstGeom prst="rect">
            <a:avLst/>
          </a:prstGeom>
          <a:noFill/>
        </p:spPr>
        <p:txBody>
          <a:bodyPr wrap="none" rtlCol="0">
            <a:spAutoFit/>
          </a:bodyPr>
          <a:lstStyle/>
          <a:p>
            <a:r>
              <a:rPr lang="en-US" altLang="zh-TW" sz="1800" dirty="0">
                <a:solidFill>
                  <a:schemeClr val="bg2">
                    <a:lumMod val="60000"/>
                    <a:lumOff val="40000"/>
                  </a:schemeClr>
                </a:solidFill>
                <a:highlight>
                  <a:srgbClr val="FFFF00"/>
                </a:highlight>
              </a:rPr>
              <a:t>(11,30)</a:t>
            </a:r>
            <a:endParaRPr lang="zh-TW" altLang="en-US" sz="1800" dirty="0">
              <a:solidFill>
                <a:schemeClr val="bg2">
                  <a:lumMod val="60000"/>
                  <a:lumOff val="40000"/>
                </a:schemeClr>
              </a:solidFill>
              <a:highlight>
                <a:srgbClr val="FFFF00"/>
              </a:highlight>
            </a:endParaRPr>
          </a:p>
        </p:txBody>
      </p:sp>
      <p:sp>
        <p:nvSpPr>
          <p:cNvPr id="33" name="文字方塊 32">
            <a:extLst>
              <a:ext uri="{FF2B5EF4-FFF2-40B4-BE49-F238E27FC236}">
                <a16:creationId xmlns:a16="http://schemas.microsoft.com/office/drawing/2014/main" id="{F2D50224-84C4-36DD-2C47-458718A33EB9}"/>
              </a:ext>
            </a:extLst>
          </p:cNvPr>
          <p:cNvSpPr txBox="1"/>
          <p:nvPr/>
        </p:nvSpPr>
        <p:spPr>
          <a:xfrm>
            <a:off x="2771888" y="4637666"/>
            <a:ext cx="915635" cy="369332"/>
          </a:xfrm>
          <a:prstGeom prst="rect">
            <a:avLst/>
          </a:prstGeom>
          <a:noFill/>
        </p:spPr>
        <p:txBody>
          <a:bodyPr wrap="none" rtlCol="0">
            <a:spAutoFit/>
          </a:bodyPr>
          <a:lstStyle/>
          <a:p>
            <a:r>
              <a:rPr lang="en-US" altLang="zh-TW" sz="1800" dirty="0">
                <a:solidFill>
                  <a:schemeClr val="bg2">
                    <a:lumMod val="60000"/>
                    <a:lumOff val="40000"/>
                  </a:schemeClr>
                </a:solidFill>
                <a:highlight>
                  <a:srgbClr val="FFFF00"/>
                </a:highlight>
              </a:rPr>
              <a:t>(19,30)</a:t>
            </a:r>
            <a:endParaRPr lang="zh-TW" altLang="en-US" sz="1800" dirty="0">
              <a:solidFill>
                <a:schemeClr val="bg2">
                  <a:lumMod val="60000"/>
                  <a:lumOff val="40000"/>
                </a:schemeClr>
              </a:solidFill>
              <a:highlight>
                <a:srgbClr val="FFFF00"/>
              </a:highlight>
            </a:endParaRPr>
          </a:p>
        </p:txBody>
      </p:sp>
      <p:sp>
        <p:nvSpPr>
          <p:cNvPr id="34" name="橢圓 33">
            <a:extLst>
              <a:ext uri="{FF2B5EF4-FFF2-40B4-BE49-F238E27FC236}">
                <a16:creationId xmlns:a16="http://schemas.microsoft.com/office/drawing/2014/main" id="{24F5DB94-2F53-403F-E45C-7909ECDCF96C}"/>
              </a:ext>
            </a:extLst>
          </p:cNvPr>
          <p:cNvSpPr/>
          <p:nvPr/>
        </p:nvSpPr>
        <p:spPr>
          <a:xfrm>
            <a:off x="2588552" y="3763744"/>
            <a:ext cx="174171" cy="180730"/>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79C224E8-08A7-B173-EB5C-7A5A8980EA0C}"/>
              </a:ext>
            </a:extLst>
          </p:cNvPr>
          <p:cNvSpPr txBox="1"/>
          <p:nvPr/>
        </p:nvSpPr>
        <p:spPr>
          <a:xfrm>
            <a:off x="2751794" y="3690608"/>
            <a:ext cx="915635" cy="369332"/>
          </a:xfrm>
          <a:prstGeom prst="rect">
            <a:avLst/>
          </a:prstGeom>
          <a:noFill/>
        </p:spPr>
        <p:txBody>
          <a:bodyPr wrap="none" rtlCol="0">
            <a:spAutoFit/>
          </a:bodyPr>
          <a:lstStyle/>
          <a:p>
            <a:r>
              <a:rPr lang="en-US" altLang="zh-TW" sz="1800" dirty="0">
                <a:solidFill>
                  <a:schemeClr val="bg2">
                    <a:lumMod val="60000"/>
                    <a:lumOff val="40000"/>
                  </a:schemeClr>
                </a:solidFill>
                <a:highlight>
                  <a:srgbClr val="FFFF00"/>
                </a:highlight>
              </a:rPr>
              <a:t>(13,30)</a:t>
            </a:r>
            <a:endParaRPr lang="zh-TW" altLang="en-US" sz="1800" dirty="0">
              <a:solidFill>
                <a:schemeClr val="bg2">
                  <a:lumMod val="60000"/>
                  <a:lumOff val="40000"/>
                </a:schemeClr>
              </a:solidFill>
              <a:highlight>
                <a:srgbClr val="FFFF00"/>
              </a:highlight>
            </a:endParaRPr>
          </a:p>
        </p:txBody>
      </p:sp>
      <p:sp>
        <p:nvSpPr>
          <p:cNvPr id="37" name="文字方塊 36">
            <a:extLst>
              <a:ext uri="{FF2B5EF4-FFF2-40B4-BE49-F238E27FC236}">
                <a16:creationId xmlns:a16="http://schemas.microsoft.com/office/drawing/2014/main" id="{F3BE2B5C-4764-A571-02F9-73411E3DD999}"/>
              </a:ext>
            </a:extLst>
          </p:cNvPr>
          <p:cNvSpPr txBox="1"/>
          <p:nvPr/>
        </p:nvSpPr>
        <p:spPr>
          <a:xfrm>
            <a:off x="4496791" y="2832764"/>
            <a:ext cx="3684022" cy="400110"/>
          </a:xfrm>
          <a:prstGeom prst="rect">
            <a:avLst/>
          </a:prstGeom>
          <a:noFill/>
        </p:spPr>
        <p:txBody>
          <a:bodyPr wrap="none" rtlCol="0">
            <a:spAutoFit/>
          </a:bodyPr>
          <a:lstStyle/>
          <a:p>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故</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punish=31.556/27.459-1=</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0.149</a:t>
            </a:r>
            <a:endPar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6800951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EB3462-84AB-20C0-EDE2-AABA9B06675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結果</a:t>
            </a:r>
          </a:p>
        </p:txBody>
      </p:sp>
      <p:sp>
        <p:nvSpPr>
          <p:cNvPr id="3" name="文字版面配置區 2">
            <a:extLst>
              <a:ext uri="{FF2B5EF4-FFF2-40B4-BE49-F238E27FC236}">
                <a16:creationId xmlns:a16="http://schemas.microsoft.com/office/drawing/2014/main" id="{B89F542F-3AD4-E3D2-D956-EADE46E1394A}"/>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讀入的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txt file</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3DA143F-E993-B5A6-0E48-53F8FB9A3C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115</a:t>
            </a:fld>
            <a:endParaRPr lang="en-US"/>
          </a:p>
        </p:txBody>
      </p:sp>
      <p:pic>
        <p:nvPicPr>
          <p:cNvPr id="5" name="圖片 4" descr="一張含有 文字, 淋浴, 並排的 的圖片&#10;&#10;自動產生的描述">
            <a:extLst>
              <a:ext uri="{FF2B5EF4-FFF2-40B4-BE49-F238E27FC236}">
                <a16:creationId xmlns:a16="http://schemas.microsoft.com/office/drawing/2014/main" id="{31710C0B-3AEB-F6CD-BE90-DC231B83D7F1}"/>
              </a:ext>
            </a:extLst>
          </p:cNvPr>
          <p:cNvPicPr>
            <a:picLocks noChangeAspect="1"/>
          </p:cNvPicPr>
          <p:nvPr/>
        </p:nvPicPr>
        <p:blipFill>
          <a:blip r:embed="rId2"/>
          <a:stretch>
            <a:fillRect/>
          </a:stretch>
        </p:blipFill>
        <p:spPr>
          <a:xfrm>
            <a:off x="3538841" y="1484784"/>
            <a:ext cx="3580416" cy="5165378"/>
          </a:xfrm>
          <a:prstGeom prst="rect">
            <a:avLst/>
          </a:prstGeom>
        </p:spPr>
      </p:pic>
    </p:spTree>
    <p:extLst>
      <p:ext uri="{BB962C8B-B14F-4D97-AF65-F5344CB8AC3E}">
        <p14:creationId xmlns:p14="http://schemas.microsoft.com/office/powerpoint/2010/main" val="4170819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B9FD6-482B-AB31-DCA5-74573EC0C9A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結果</a:t>
            </a:r>
            <a:endParaRPr lang="zh-TW" altLang="en-US" dirty="0"/>
          </a:p>
        </p:txBody>
      </p:sp>
      <p:sp>
        <p:nvSpPr>
          <p:cNvPr id="4" name="投影片編號版面配置區 3">
            <a:extLst>
              <a:ext uri="{FF2B5EF4-FFF2-40B4-BE49-F238E27FC236}">
                <a16:creationId xmlns:a16="http://schemas.microsoft.com/office/drawing/2014/main" id="{4F29F7EA-7A62-96E1-E74B-5C5DCC293F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116</a:t>
            </a:fld>
            <a:endParaRPr lang="en-US"/>
          </a:p>
        </p:txBody>
      </p:sp>
      <p:pic>
        <p:nvPicPr>
          <p:cNvPr id="6" name="圖片 5" descr="一張含有 文字 的圖片&#10;&#10;自動產生的描述">
            <a:extLst>
              <a:ext uri="{FF2B5EF4-FFF2-40B4-BE49-F238E27FC236}">
                <a16:creationId xmlns:a16="http://schemas.microsoft.com/office/drawing/2014/main" id="{3929D27A-F225-AEBF-4052-1504CD1E59D4}"/>
              </a:ext>
            </a:extLst>
          </p:cNvPr>
          <p:cNvPicPr>
            <a:picLocks noChangeAspect="1"/>
          </p:cNvPicPr>
          <p:nvPr/>
        </p:nvPicPr>
        <p:blipFill>
          <a:blip r:embed="rId2"/>
          <a:stretch>
            <a:fillRect/>
          </a:stretch>
        </p:blipFill>
        <p:spPr>
          <a:xfrm>
            <a:off x="699254" y="1650732"/>
            <a:ext cx="5495471" cy="3084554"/>
          </a:xfrm>
          <a:prstGeom prst="rect">
            <a:avLst/>
          </a:prstGeom>
        </p:spPr>
      </p:pic>
      <p:sp>
        <p:nvSpPr>
          <p:cNvPr id="7" name="矩形 6">
            <a:extLst>
              <a:ext uri="{FF2B5EF4-FFF2-40B4-BE49-F238E27FC236}">
                <a16:creationId xmlns:a16="http://schemas.microsoft.com/office/drawing/2014/main" id="{5B1BEF5A-AAC6-E1F3-5D78-A7CF8DD82DB4}"/>
              </a:ext>
            </a:extLst>
          </p:cNvPr>
          <p:cNvSpPr/>
          <p:nvPr/>
        </p:nvSpPr>
        <p:spPr>
          <a:xfrm>
            <a:off x="2155371" y="1650732"/>
            <a:ext cx="457200" cy="286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B0ECDB2E-40B3-7D80-7047-3F7B2EEF2494}"/>
              </a:ext>
            </a:extLst>
          </p:cNvPr>
          <p:cNvSpPr/>
          <p:nvPr/>
        </p:nvSpPr>
        <p:spPr>
          <a:xfrm>
            <a:off x="2688771" y="1639166"/>
            <a:ext cx="620486" cy="298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D782B2CD-6F59-BF35-26E4-4B6DAC1415B5}"/>
              </a:ext>
            </a:extLst>
          </p:cNvPr>
          <p:cNvSpPr txBox="1"/>
          <p:nvPr/>
        </p:nvSpPr>
        <p:spPr>
          <a:xfrm>
            <a:off x="2193333" y="1342955"/>
            <a:ext cx="320922" cy="338554"/>
          </a:xfrm>
          <a:prstGeom prst="rect">
            <a:avLst/>
          </a:prstGeom>
          <a:noFill/>
        </p:spPr>
        <p:txBody>
          <a:bodyPr wrap="none" rtlCol="0">
            <a:spAutoFit/>
          </a:bodyPr>
          <a:lstStyle/>
          <a:p>
            <a:r>
              <a:rPr lang="en-US" altLang="zh-TW" sz="1600" dirty="0">
                <a:solidFill>
                  <a:srgbClr val="FF0000"/>
                </a:solidFill>
              </a:rPr>
              <a:t>A</a:t>
            </a:r>
            <a:endParaRPr lang="zh-TW" altLang="en-US" sz="1600" dirty="0">
              <a:solidFill>
                <a:srgbClr val="FF0000"/>
              </a:solidFill>
            </a:endParaRPr>
          </a:p>
        </p:txBody>
      </p:sp>
      <p:sp>
        <p:nvSpPr>
          <p:cNvPr id="10" name="文字方塊 9">
            <a:extLst>
              <a:ext uri="{FF2B5EF4-FFF2-40B4-BE49-F238E27FC236}">
                <a16:creationId xmlns:a16="http://schemas.microsoft.com/office/drawing/2014/main" id="{11B5983B-E36F-C25D-9ACF-8B23D1306EE2}"/>
              </a:ext>
            </a:extLst>
          </p:cNvPr>
          <p:cNvSpPr txBox="1"/>
          <p:nvPr/>
        </p:nvSpPr>
        <p:spPr>
          <a:xfrm>
            <a:off x="2838553" y="1342955"/>
            <a:ext cx="320922" cy="338554"/>
          </a:xfrm>
          <a:prstGeom prst="rect">
            <a:avLst/>
          </a:prstGeom>
          <a:noFill/>
        </p:spPr>
        <p:txBody>
          <a:bodyPr wrap="none" rtlCol="0">
            <a:spAutoFit/>
          </a:bodyPr>
          <a:lstStyle/>
          <a:p>
            <a:r>
              <a:rPr lang="en-US" altLang="zh-TW" sz="1600" dirty="0">
                <a:solidFill>
                  <a:srgbClr val="FF0000"/>
                </a:solidFill>
              </a:rPr>
              <a:t>B</a:t>
            </a:r>
            <a:endParaRPr lang="zh-TW" altLang="en-US" sz="1600" dirty="0">
              <a:solidFill>
                <a:srgbClr val="FF0000"/>
              </a:solidFill>
            </a:endParaRPr>
          </a:p>
        </p:txBody>
      </p:sp>
      <p:sp>
        <p:nvSpPr>
          <p:cNvPr id="12" name="文字方塊 11">
            <a:extLst>
              <a:ext uri="{FF2B5EF4-FFF2-40B4-BE49-F238E27FC236}">
                <a16:creationId xmlns:a16="http://schemas.microsoft.com/office/drawing/2014/main" id="{E9CD58D6-69E3-8734-8D32-EB7B916DD515}"/>
              </a:ext>
            </a:extLst>
          </p:cNvPr>
          <p:cNvSpPr txBox="1"/>
          <p:nvPr/>
        </p:nvSpPr>
        <p:spPr>
          <a:xfrm>
            <a:off x="6738257" y="1871990"/>
            <a:ext cx="1877437" cy="584775"/>
          </a:xfrm>
          <a:prstGeom prst="rect">
            <a:avLst/>
          </a:prstGeom>
          <a:noFill/>
        </p:spPr>
        <p:txBody>
          <a:bodyPr wrap="none" rtlCol="0">
            <a:spAutoFit/>
          </a:bodyPr>
          <a:lstStyle/>
          <a:p>
            <a:r>
              <a:rPr lang="en-US" altLang="zh-TW" sz="1800" dirty="0">
                <a:solidFill>
                  <a:srgbClr val="FF0000"/>
                </a:solidFill>
                <a:highlight>
                  <a:srgbClr val="FFFF00"/>
                </a:highlight>
              </a:rPr>
              <a:t>A</a:t>
            </a:r>
            <a:r>
              <a:rPr lang="zh-TW" altLang="en-US" sz="1800" dirty="0">
                <a:solidFill>
                  <a:srgbClr val="FF0000"/>
                </a:solidFill>
                <a:highlight>
                  <a:srgbClr val="FFFF00"/>
                </a:highlight>
              </a:rPr>
              <a:t>到</a:t>
            </a:r>
            <a:r>
              <a:rPr lang="en-US" altLang="zh-TW" sz="1800" dirty="0">
                <a:solidFill>
                  <a:srgbClr val="FF0000"/>
                </a:solidFill>
                <a:highlight>
                  <a:srgbClr val="FFFF00"/>
                </a:highlight>
              </a:rPr>
              <a:t>B</a:t>
            </a:r>
            <a:r>
              <a:rPr lang="zh-TW" altLang="en-US" sz="1800" dirty="0">
                <a:solidFill>
                  <a:srgbClr val="FF0000"/>
                </a:solidFill>
                <a:highlight>
                  <a:srgbClr val="FFFF00"/>
                </a:highlight>
              </a:rPr>
              <a:t>的最短路徑</a:t>
            </a:r>
            <a:endParaRPr lang="en-US" altLang="zh-TW" sz="1800" dirty="0">
              <a:solidFill>
                <a:srgbClr val="FF0000"/>
              </a:solidFill>
              <a:highlight>
                <a:srgbClr val="FFFF00"/>
              </a:highlight>
            </a:endParaRPr>
          </a:p>
          <a:p>
            <a:endParaRPr lang="zh-TW" altLang="en-US" dirty="0"/>
          </a:p>
        </p:txBody>
      </p:sp>
      <p:sp>
        <p:nvSpPr>
          <p:cNvPr id="13" name="矩形 12">
            <a:extLst>
              <a:ext uri="{FF2B5EF4-FFF2-40B4-BE49-F238E27FC236}">
                <a16:creationId xmlns:a16="http://schemas.microsoft.com/office/drawing/2014/main" id="{7B089067-F3F4-62DF-1F5A-FC1A31E9E115}"/>
              </a:ext>
            </a:extLst>
          </p:cNvPr>
          <p:cNvSpPr/>
          <p:nvPr/>
        </p:nvSpPr>
        <p:spPr>
          <a:xfrm>
            <a:off x="699254" y="1949223"/>
            <a:ext cx="5495471" cy="184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a:extLst>
              <a:ext uri="{FF2B5EF4-FFF2-40B4-BE49-F238E27FC236}">
                <a16:creationId xmlns:a16="http://schemas.microsoft.com/office/drawing/2014/main" id="{851B5393-3F08-9A90-DB9B-0CF7BB02062C}"/>
              </a:ext>
            </a:extLst>
          </p:cNvPr>
          <p:cNvCxnSpPr>
            <a:cxnSpLocks/>
            <a:stCxn id="13" idx="3"/>
          </p:cNvCxnSpPr>
          <p:nvPr/>
        </p:nvCxnSpPr>
        <p:spPr>
          <a:xfrm flipV="1">
            <a:off x="6194725" y="2041411"/>
            <a:ext cx="543532"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3C2588D-5302-860A-BB4B-4C6078F08CEF}"/>
              </a:ext>
            </a:extLst>
          </p:cNvPr>
          <p:cNvSpPr/>
          <p:nvPr/>
        </p:nvSpPr>
        <p:spPr>
          <a:xfrm>
            <a:off x="699254" y="4300537"/>
            <a:ext cx="3295803" cy="184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8F12D9E4-8698-CCEC-88A1-5CF163BDE3BF}"/>
              </a:ext>
            </a:extLst>
          </p:cNvPr>
          <p:cNvCxnSpPr>
            <a:cxnSpLocks/>
          </p:cNvCxnSpPr>
          <p:nvPr/>
        </p:nvCxnSpPr>
        <p:spPr>
          <a:xfrm>
            <a:off x="3995057" y="4392725"/>
            <a:ext cx="247143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E53C2148-032A-F402-CCBA-EB8AA0536BC2}"/>
              </a:ext>
            </a:extLst>
          </p:cNvPr>
          <p:cNvSpPr txBox="1"/>
          <p:nvPr/>
        </p:nvSpPr>
        <p:spPr>
          <a:xfrm>
            <a:off x="6450449" y="4229513"/>
            <a:ext cx="2339102" cy="369332"/>
          </a:xfrm>
          <a:prstGeom prst="rect">
            <a:avLst/>
          </a:prstGeom>
          <a:noFill/>
        </p:spPr>
        <p:txBody>
          <a:bodyPr wrap="none" rtlCol="0">
            <a:spAutoFit/>
          </a:bodyPr>
          <a:lstStyle/>
          <a:p>
            <a:r>
              <a:rPr lang="zh-TW" altLang="en-US" sz="1800" dirty="0">
                <a:solidFill>
                  <a:schemeClr val="bg2">
                    <a:lumMod val="60000"/>
                    <a:lumOff val="40000"/>
                  </a:schemeClr>
                </a:solidFill>
                <a:highlight>
                  <a:srgbClr val="FFFF00"/>
                </a:highlight>
              </a:rPr>
              <a:t>實際上</a:t>
            </a:r>
            <a:r>
              <a:rPr lang="en-US" altLang="zh-TW" sz="1800" dirty="0">
                <a:solidFill>
                  <a:schemeClr val="bg2">
                    <a:lumMod val="60000"/>
                    <a:lumOff val="40000"/>
                  </a:schemeClr>
                </a:solidFill>
                <a:highlight>
                  <a:srgbClr val="FFFF00"/>
                </a:highlight>
              </a:rPr>
              <a:t>A</a:t>
            </a:r>
            <a:r>
              <a:rPr lang="zh-TW" altLang="en-US" sz="1800" dirty="0">
                <a:solidFill>
                  <a:schemeClr val="bg2">
                    <a:lumMod val="60000"/>
                    <a:lumOff val="40000"/>
                  </a:schemeClr>
                </a:solidFill>
                <a:highlight>
                  <a:srgbClr val="FFFF00"/>
                </a:highlight>
              </a:rPr>
              <a:t>到</a:t>
            </a:r>
            <a:r>
              <a:rPr lang="en-US" altLang="zh-TW" sz="1800" dirty="0">
                <a:solidFill>
                  <a:schemeClr val="bg2">
                    <a:lumMod val="60000"/>
                    <a:lumOff val="40000"/>
                  </a:schemeClr>
                </a:solidFill>
                <a:highlight>
                  <a:srgbClr val="FFFF00"/>
                </a:highlight>
              </a:rPr>
              <a:t>B</a:t>
            </a:r>
            <a:r>
              <a:rPr lang="zh-TW" altLang="en-US" sz="1800" dirty="0">
                <a:solidFill>
                  <a:schemeClr val="bg2">
                    <a:lumMod val="60000"/>
                    <a:lumOff val="40000"/>
                  </a:schemeClr>
                </a:solidFill>
                <a:highlight>
                  <a:srgbClr val="FFFF00"/>
                </a:highlight>
              </a:rPr>
              <a:t>走的路徑</a:t>
            </a:r>
            <a:endParaRPr lang="en-US" altLang="zh-TW" sz="1800" dirty="0">
              <a:solidFill>
                <a:schemeClr val="bg2">
                  <a:lumMod val="60000"/>
                  <a:lumOff val="40000"/>
                </a:schemeClr>
              </a:solidFill>
              <a:highlight>
                <a:srgbClr val="FFFF00"/>
              </a:highlight>
            </a:endParaRPr>
          </a:p>
        </p:txBody>
      </p:sp>
      <p:sp>
        <p:nvSpPr>
          <p:cNvPr id="22" name="矩形 21">
            <a:extLst>
              <a:ext uri="{FF2B5EF4-FFF2-40B4-BE49-F238E27FC236}">
                <a16:creationId xmlns:a16="http://schemas.microsoft.com/office/drawing/2014/main" id="{2165E34C-14A4-2124-C4DA-60F024179A3F}"/>
              </a:ext>
            </a:extLst>
          </p:cNvPr>
          <p:cNvSpPr/>
          <p:nvPr/>
        </p:nvSpPr>
        <p:spPr>
          <a:xfrm>
            <a:off x="699253" y="4496480"/>
            <a:ext cx="3295803" cy="2279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id="{A45FFA32-8577-468B-72F7-3E96C3CE72D0}"/>
              </a:ext>
            </a:extLst>
          </p:cNvPr>
          <p:cNvCxnSpPr>
            <a:cxnSpLocks/>
          </p:cNvCxnSpPr>
          <p:nvPr/>
        </p:nvCxnSpPr>
        <p:spPr>
          <a:xfrm>
            <a:off x="3979015" y="4598845"/>
            <a:ext cx="5929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341A4781-77CF-222C-1627-C32DFD9DAE7A}"/>
              </a:ext>
            </a:extLst>
          </p:cNvPr>
          <p:cNvSpPr txBox="1"/>
          <p:nvPr/>
        </p:nvSpPr>
        <p:spPr>
          <a:xfrm>
            <a:off x="4572000" y="4385736"/>
            <a:ext cx="889987" cy="369332"/>
          </a:xfrm>
          <a:prstGeom prst="rect">
            <a:avLst/>
          </a:prstGeom>
          <a:noFill/>
        </p:spPr>
        <p:txBody>
          <a:bodyPr wrap="none" rtlCol="0">
            <a:spAutoFit/>
          </a:bodyPr>
          <a:lstStyle/>
          <a:p>
            <a:r>
              <a:rPr lang="en-US" altLang="zh-TW" sz="1800" dirty="0">
                <a:solidFill>
                  <a:schemeClr val="tx1"/>
                </a:solidFill>
                <a:highlight>
                  <a:srgbClr val="FFFF00"/>
                </a:highlight>
              </a:rPr>
              <a:t>Punish</a:t>
            </a:r>
            <a:endParaRPr lang="zh-TW" altLang="en-US" sz="1800" dirty="0">
              <a:solidFill>
                <a:schemeClr val="tx1"/>
              </a:solidFill>
              <a:highlight>
                <a:srgbClr val="FFFF00"/>
              </a:highlight>
            </a:endParaRPr>
          </a:p>
        </p:txBody>
      </p:sp>
    </p:spTree>
    <p:extLst>
      <p:ext uri="{BB962C8B-B14F-4D97-AF65-F5344CB8AC3E}">
        <p14:creationId xmlns:p14="http://schemas.microsoft.com/office/powerpoint/2010/main" val="34527307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488D09-6EB3-4EC4-A80E-350BC3DC760B}"/>
              </a:ext>
            </a:extLst>
          </p:cNvPr>
          <p:cNvSpPr>
            <a:spLocks noGrp="1"/>
          </p:cNvSpPr>
          <p:nvPr>
            <p:ph type="title"/>
          </p:nvPr>
        </p:nvSpPr>
        <p:spPr/>
        <p:txBody>
          <a:bodyPr>
            <a:normAutofit fontScale="90000"/>
          </a:bodyPr>
          <a:lstStyle/>
          <a:p>
            <a:pPr lvl="0" algn="l" rtl="0">
              <a:lnSpc>
                <a:spcPct val="150000"/>
              </a:lnSpc>
              <a:spcBef>
                <a:spcPts val="0"/>
              </a:spcBef>
              <a:spcAft>
                <a:spcPts val="0"/>
              </a:spcAft>
              <a:buClr>
                <a:schemeClr val="dk1"/>
              </a:buClr>
              <a:buSzPct val="85000"/>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調整</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loss function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參數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版面配置區 2">
            <a:extLst>
              <a:ext uri="{FF2B5EF4-FFF2-40B4-BE49-F238E27FC236}">
                <a16:creationId xmlns:a16="http://schemas.microsoft.com/office/drawing/2014/main" id="{7B39B3CD-2224-48AF-AF8D-BAF3A608A1CE}"/>
              </a:ext>
            </a:extLst>
          </p:cNvPr>
          <p:cNvSpPr>
            <a:spLocks noGrp="1"/>
          </p:cNvSpPr>
          <p:nvPr>
            <p:ph type="body" idx="1"/>
          </p:nvPr>
        </p:nvSpPr>
        <p:spPr/>
        <p:txBody>
          <a:bodyPr>
            <a:normAutofit/>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目的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調整</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loss function</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參數，看不同參數效果如何。</a:t>
            </a:r>
          </a:p>
        </p:txBody>
      </p:sp>
      <p:sp>
        <p:nvSpPr>
          <p:cNvPr id="4" name="投影片編號版面配置區 3">
            <a:extLst>
              <a:ext uri="{FF2B5EF4-FFF2-40B4-BE49-F238E27FC236}">
                <a16:creationId xmlns:a16="http://schemas.microsoft.com/office/drawing/2014/main" id="{A5629714-38BA-493E-980C-15E18C6748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spTree>
    <p:extLst>
      <p:ext uri="{BB962C8B-B14F-4D97-AF65-F5344CB8AC3E}">
        <p14:creationId xmlns:p14="http://schemas.microsoft.com/office/powerpoint/2010/main" val="31680033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488D09-6EB3-4EC4-A80E-350BC3DC760B}"/>
              </a:ext>
            </a:extLst>
          </p:cNvPr>
          <p:cNvSpPr>
            <a:spLocks noGrp="1"/>
          </p:cNvSpPr>
          <p:nvPr>
            <p:ph type="title"/>
          </p:nvPr>
        </p:nvSpPr>
        <p:spPr/>
        <p:txBody>
          <a:bodyPr>
            <a:normAutofit fontScale="90000"/>
          </a:bodyPr>
          <a:lstStyle/>
          <a:p>
            <a:pPr lvl="0" algn="l" rtl="0">
              <a:lnSpc>
                <a:spcPct val="150000"/>
              </a:lnSpc>
              <a:spcBef>
                <a:spcPts val="0"/>
              </a:spcBef>
              <a:spcAft>
                <a:spcPts val="0"/>
              </a:spcAft>
              <a:buClr>
                <a:schemeClr val="dk1"/>
              </a:buClr>
              <a:buSzPct val="85000"/>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調整</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loss function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參數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版面配置區 2">
            <a:extLst>
              <a:ext uri="{FF2B5EF4-FFF2-40B4-BE49-F238E27FC236}">
                <a16:creationId xmlns:a16="http://schemas.microsoft.com/office/drawing/2014/main" id="{7B39B3CD-2224-48AF-AF8D-BAF3A608A1CE}"/>
              </a:ext>
            </a:extLst>
          </p:cNvPr>
          <p:cNvSpPr>
            <a:spLocks noGrp="1"/>
          </p:cNvSpPr>
          <p:nvPr>
            <p:ph type="body" idx="1"/>
          </p:nvPr>
        </p:nvSpPr>
        <p:spPr/>
        <p:txBody>
          <a:bodyPr>
            <a:normAutofit/>
          </a:bodyPr>
          <a:lstStyle/>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1. </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原本的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原本處罰多少就照原本的值給予處罰</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a:p>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 把每個處罰壓在</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0~1</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之間</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3. </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把全部處罰壓在</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0~1</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之間</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4. </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一有錯直接全錯</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(ex: </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處罰最大值是</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，則一有錯直接給予</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的處罰</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5629714-38BA-493E-980C-15E18C6748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spTree>
    <p:extLst>
      <p:ext uri="{BB962C8B-B14F-4D97-AF65-F5344CB8AC3E}">
        <p14:creationId xmlns:p14="http://schemas.microsoft.com/office/powerpoint/2010/main" val="35382417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文字 的圖片&#10;&#10;自動產生的描述">
            <a:extLst>
              <a:ext uri="{FF2B5EF4-FFF2-40B4-BE49-F238E27FC236}">
                <a16:creationId xmlns:a16="http://schemas.microsoft.com/office/drawing/2014/main" id="{E641E3A4-2A01-0A7E-92D4-B15FBE2F27CF}"/>
              </a:ext>
            </a:extLst>
          </p:cNvPr>
          <p:cNvPicPr>
            <a:picLocks noChangeAspect="1"/>
          </p:cNvPicPr>
          <p:nvPr/>
        </p:nvPicPr>
        <p:blipFill>
          <a:blip r:embed="rId3"/>
          <a:stretch>
            <a:fillRect/>
          </a:stretch>
        </p:blipFill>
        <p:spPr>
          <a:xfrm>
            <a:off x="306892" y="1604255"/>
            <a:ext cx="4971154" cy="4979107"/>
          </a:xfrm>
          <a:prstGeom prst="rect">
            <a:avLst/>
          </a:prstGeom>
        </p:spPr>
      </p:pic>
      <p:sp>
        <p:nvSpPr>
          <p:cNvPr id="2" name="標題 1">
            <a:extLst>
              <a:ext uri="{FF2B5EF4-FFF2-40B4-BE49-F238E27FC236}">
                <a16:creationId xmlns:a16="http://schemas.microsoft.com/office/drawing/2014/main" id="{026105E3-A010-AFB3-8194-950E0BDE981B}"/>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1. loss function</a:t>
            </a:r>
            <a:endParaRPr lang="zh-TW" altLang="en-US" sz="3200" dirty="0"/>
          </a:p>
        </p:txBody>
      </p:sp>
      <p:sp>
        <p:nvSpPr>
          <p:cNvPr id="4" name="投影片編號版面配置區 3">
            <a:extLst>
              <a:ext uri="{FF2B5EF4-FFF2-40B4-BE49-F238E27FC236}">
                <a16:creationId xmlns:a16="http://schemas.microsoft.com/office/drawing/2014/main" id="{C7689EA1-EB8E-339E-3D64-01930F8E05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119</a:t>
            </a:fld>
            <a:endParaRPr lang="en-US"/>
          </a:p>
        </p:txBody>
      </p:sp>
      <p:sp>
        <p:nvSpPr>
          <p:cNvPr id="9" name="矩形 8">
            <a:extLst>
              <a:ext uri="{FF2B5EF4-FFF2-40B4-BE49-F238E27FC236}">
                <a16:creationId xmlns:a16="http://schemas.microsoft.com/office/drawing/2014/main" id="{1EE64B43-DDA1-ECBD-FB88-AAAE6B8A82EC}"/>
              </a:ext>
            </a:extLst>
          </p:cNvPr>
          <p:cNvSpPr/>
          <p:nvPr/>
        </p:nvSpPr>
        <p:spPr>
          <a:xfrm>
            <a:off x="306892" y="3453361"/>
            <a:ext cx="2426221" cy="372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2244370E-53F5-1D23-F9D6-25488D64B412}"/>
              </a:ext>
            </a:extLst>
          </p:cNvPr>
          <p:cNvSpPr txBox="1"/>
          <p:nvPr/>
        </p:nvSpPr>
        <p:spPr>
          <a:xfrm>
            <a:off x="2764574" y="3485816"/>
            <a:ext cx="662361" cy="307777"/>
          </a:xfrm>
          <a:prstGeom prst="rect">
            <a:avLst/>
          </a:prstGeom>
          <a:noFill/>
        </p:spPr>
        <p:txBody>
          <a:bodyPr wrap="none" rtlCol="0">
            <a:spAutoFit/>
          </a:bodyPr>
          <a:lstStyle/>
          <a:p>
            <a:r>
              <a:rPr lang="en-US" altLang="zh-TW" dirty="0">
                <a:highlight>
                  <a:srgbClr val="FFFF00"/>
                </a:highlight>
              </a:rPr>
              <a:t>Loss1</a:t>
            </a:r>
            <a:endParaRPr lang="zh-TW" altLang="en-US" dirty="0">
              <a:highlight>
                <a:srgbClr val="FFFF00"/>
              </a:highlight>
            </a:endParaRPr>
          </a:p>
        </p:txBody>
      </p:sp>
      <p:sp>
        <p:nvSpPr>
          <p:cNvPr id="11" name="矩形 10">
            <a:extLst>
              <a:ext uri="{FF2B5EF4-FFF2-40B4-BE49-F238E27FC236}">
                <a16:creationId xmlns:a16="http://schemas.microsoft.com/office/drawing/2014/main" id="{950B5C4F-C15A-CC1F-4ED1-FCEC5BA48770}"/>
              </a:ext>
            </a:extLst>
          </p:cNvPr>
          <p:cNvSpPr/>
          <p:nvPr/>
        </p:nvSpPr>
        <p:spPr>
          <a:xfrm>
            <a:off x="306892" y="4087205"/>
            <a:ext cx="1544857" cy="307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34FD17E-58E7-B81A-CD29-EBFAC348F55A}"/>
              </a:ext>
            </a:extLst>
          </p:cNvPr>
          <p:cNvSpPr txBox="1"/>
          <p:nvPr/>
        </p:nvSpPr>
        <p:spPr>
          <a:xfrm>
            <a:off x="1851749" y="4106766"/>
            <a:ext cx="662361" cy="307777"/>
          </a:xfrm>
          <a:prstGeom prst="rect">
            <a:avLst/>
          </a:prstGeom>
          <a:noFill/>
        </p:spPr>
        <p:txBody>
          <a:bodyPr wrap="none" rtlCol="0">
            <a:spAutoFit/>
          </a:bodyPr>
          <a:lstStyle/>
          <a:p>
            <a:r>
              <a:rPr lang="en-US" altLang="zh-TW" dirty="0">
                <a:highlight>
                  <a:srgbClr val="FFFF00"/>
                </a:highlight>
              </a:rPr>
              <a:t>Loss2</a:t>
            </a:r>
            <a:endParaRPr lang="zh-TW" altLang="en-US" dirty="0">
              <a:highlight>
                <a:srgbClr val="FFFF00"/>
              </a:highlight>
            </a:endParaRPr>
          </a:p>
        </p:txBody>
      </p:sp>
      <p:sp>
        <p:nvSpPr>
          <p:cNvPr id="13" name="矩形 12">
            <a:extLst>
              <a:ext uri="{FF2B5EF4-FFF2-40B4-BE49-F238E27FC236}">
                <a16:creationId xmlns:a16="http://schemas.microsoft.com/office/drawing/2014/main" id="{F9C2052E-6968-738F-EA80-445F72DF17C1}"/>
              </a:ext>
            </a:extLst>
          </p:cNvPr>
          <p:cNvSpPr/>
          <p:nvPr/>
        </p:nvSpPr>
        <p:spPr>
          <a:xfrm>
            <a:off x="306892" y="5253745"/>
            <a:ext cx="1722875" cy="4214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0513EC0A-7153-55DD-A355-AA1E9F94C56F}"/>
              </a:ext>
            </a:extLst>
          </p:cNvPr>
          <p:cNvSpPr txBox="1"/>
          <p:nvPr/>
        </p:nvSpPr>
        <p:spPr>
          <a:xfrm>
            <a:off x="2004982" y="5317451"/>
            <a:ext cx="662361" cy="307777"/>
          </a:xfrm>
          <a:prstGeom prst="rect">
            <a:avLst/>
          </a:prstGeom>
          <a:noFill/>
        </p:spPr>
        <p:txBody>
          <a:bodyPr wrap="none" rtlCol="0">
            <a:spAutoFit/>
          </a:bodyPr>
          <a:lstStyle/>
          <a:p>
            <a:r>
              <a:rPr lang="en-US" altLang="zh-TW" dirty="0">
                <a:highlight>
                  <a:srgbClr val="FFFF00"/>
                </a:highlight>
              </a:rPr>
              <a:t>Loss4</a:t>
            </a:r>
            <a:endParaRPr lang="zh-TW" altLang="en-US" dirty="0">
              <a:highlight>
                <a:srgbClr val="FFFF00"/>
              </a:highlight>
            </a:endParaRPr>
          </a:p>
        </p:txBody>
      </p:sp>
      <p:sp>
        <p:nvSpPr>
          <p:cNvPr id="15" name="矩形 14">
            <a:extLst>
              <a:ext uri="{FF2B5EF4-FFF2-40B4-BE49-F238E27FC236}">
                <a16:creationId xmlns:a16="http://schemas.microsoft.com/office/drawing/2014/main" id="{02277FF6-D5C6-E15B-BB58-53894F9A6077}"/>
              </a:ext>
            </a:extLst>
          </p:cNvPr>
          <p:cNvSpPr/>
          <p:nvPr/>
        </p:nvSpPr>
        <p:spPr>
          <a:xfrm>
            <a:off x="301029" y="5804811"/>
            <a:ext cx="2463545" cy="443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203FEB65-5F1F-6CD6-B02F-DB811D38DA2E}"/>
              </a:ext>
            </a:extLst>
          </p:cNvPr>
          <p:cNvSpPr txBox="1"/>
          <p:nvPr/>
        </p:nvSpPr>
        <p:spPr>
          <a:xfrm>
            <a:off x="2764574" y="5906509"/>
            <a:ext cx="662361" cy="307777"/>
          </a:xfrm>
          <a:prstGeom prst="rect">
            <a:avLst/>
          </a:prstGeom>
          <a:noFill/>
        </p:spPr>
        <p:txBody>
          <a:bodyPr wrap="none" rtlCol="0">
            <a:spAutoFit/>
          </a:bodyPr>
          <a:lstStyle/>
          <a:p>
            <a:r>
              <a:rPr lang="en-US" altLang="zh-TW" dirty="0">
                <a:highlight>
                  <a:srgbClr val="FFFF00"/>
                </a:highlight>
              </a:rPr>
              <a:t>Loss7</a:t>
            </a:r>
            <a:endParaRPr lang="zh-TW" altLang="en-US" dirty="0">
              <a:highlight>
                <a:srgbClr val="FFFF00"/>
              </a:highlight>
            </a:endParaRPr>
          </a:p>
        </p:txBody>
      </p:sp>
      <p:sp>
        <p:nvSpPr>
          <p:cNvPr id="17" name="矩形 16">
            <a:extLst>
              <a:ext uri="{FF2B5EF4-FFF2-40B4-BE49-F238E27FC236}">
                <a16:creationId xmlns:a16="http://schemas.microsoft.com/office/drawing/2014/main" id="{ED5100EB-6C03-71B3-1678-716F099861B5}"/>
              </a:ext>
            </a:extLst>
          </p:cNvPr>
          <p:cNvSpPr/>
          <p:nvPr/>
        </p:nvSpPr>
        <p:spPr>
          <a:xfrm>
            <a:off x="301029" y="6437689"/>
            <a:ext cx="2244414" cy="180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E82233FC-9578-F578-672F-6F43CE64F0DF}"/>
              </a:ext>
            </a:extLst>
          </p:cNvPr>
          <p:cNvSpPr txBox="1"/>
          <p:nvPr/>
        </p:nvSpPr>
        <p:spPr>
          <a:xfrm>
            <a:off x="2545443" y="6405240"/>
            <a:ext cx="1000595" cy="307777"/>
          </a:xfrm>
          <a:prstGeom prst="rect">
            <a:avLst/>
          </a:prstGeom>
          <a:noFill/>
        </p:spPr>
        <p:txBody>
          <a:bodyPr wrap="none" rtlCol="0">
            <a:spAutoFit/>
          </a:bodyPr>
          <a:lstStyle/>
          <a:p>
            <a:r>
              <a:rPr lang="en-US" altLang="zh-TW" dirty="0" err="1">
                <a:highlight>
                  <a:srgbClr val="FFFF00"/>
                </a:highlight>
              </a:rPr>
              <a:t>Total_loss</a:t>
            </a:r>
            <a:endParaRPr lang="zh-TW" altLang="en-US" dirty="0">
              <a:highlight>
                <a:srgbClr val="FFFF00"/>
              </a:highlight>
            </a:endParaRPr>
          </a:p>
        </p:txBody>
      </p:sp>
    </p:spTree>
    <p:extLst>
      <p:ext uri="{BB962C8B-B14F-4D97-AF65-F5344CB8AC3E}">
        <p14:creationId xmlns:p14="http://schemas.microsoft.com/office/powerpoint/2010/main" val="2222157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2AFFD8-47DD-4650-9B61-33A0DBC9CB40}"/>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資料處理</a:t>
            </a:r>
            <a:endParaRPr lang="zh-TW" altLang="en-US" dirty="0">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D2EEF4B8-95E8-4971-941A-3192AFB64223}"/>
              </a:ext>
            </a:extLst>
          </p:cNvPr>
          <p:cNvSpPr>
            <a:spLocks noGrp="1"/>
          </p:cNvSpPr>
          <p:nvPr>
            <p:ph type="body"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differential pair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的線段合併以方便後面使用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python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做線段的座標讀取</a:t>
            </a:r>
            <a:r>
              <a:rPr lang="zh-TW" altLang="en-US"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dirty="0">
              <a:latin typeface="PMingLiU" panose="02020500000000000000" pitchFamily="18" charset="-120"/>
              <a:ea typeface="PMingLiU" panose="02020500000000000000" pitchFamily="18" charset="-120"/>
              <a:cs typeface="Times New Roman" panose="02020603050405020304" pitchFamily="18" charset="0"/>
            </a:endParaRPr>
          </a:p>
          <a:p>
            <a:pPr marL="99060" indent="0">
              <a:buNone/>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BECD34D-91F7-41BE-B840-0A8EF963BB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圖片 5">
            <a:extLst>
              <a:ext uri="{FF2B5EF4-FFF2-40B4-BE49-F238E27FC236}">
                <a16:creationId xmlns:a16="http://schemas.microsoft.com/office/drawing/2014/main" id="{5F65601C-2EA7-41EF-B017-A640E18BC588}"/>
              </a:ext>
            </a:extLst>
          </p:cNvPr>
          <p:cNvPicPr>
            <a:picLocks noChangeAspect="1"/>
          </p:cNvPicPr>
          <p:nvPr/>
        </p:nvPicPr>
        <p:blipFill rotWithShape="1">
          <a:blip r:embed="rId2"/>
          <a:srcRect l="31774" t="10655" r="3156" b="22707"/>
          <a:stretch/>
        </p:blipFill>
        <p:spPr>
          <a:xfrm>
            <a:off x="604412" y="3442320"/>
            <a:ext cx="2791931" cy="2914030"/>
          </a:xfrm>
          <a:prstGeom prst="rect">
            <a:avLst/>
          </a:prstGeom>
        </p:spPr>
      </p:pic>
      <p:sp>
        <p:nvSpPr>
          <p:cNvPr id="9" name="箭號: 向右 8">
            <a:extLst>
              <a:ext uri="{FF2B5EF4-FFF2-40B4-BE49-F238E27FC236}">
                <a16:creationId xmlns:a16="http://schemas.microsoft.com/office/drawing/2014/main" id="{A8D8E0AB-D7E2-463F-A2AA-E4F78BA59125}"/>
              </a:ext>
            </a:extLst>
          </p:cNvPr>
          <p:cNvSpPr/>
          <p:nvPr/>
        </p:nvSpPr>
        <p:spPr>
          <a:xfrm>
            <a:off x="3843494" y="4577022"/>
            <a:ext cx="859135" cy="3868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B716FF00-9755-426D-8016-1CDEF638E4B8}"/>
              </a:ext>
            </a:extLst>
          </p:cNvPr>
          <p:cNvPicPr>
            <a:picLocks noChangeAspect="1"/>
          </p:cNvPicPr>
          <p:nvPr/>
        </p:nvPicPr>
        <p:blipFill rotWithShape="1">
          <a:blip r:embed="rId3"/>
          <a:srcRect l="33840" t="11490" r="4012" b="26066"/>
          <a:stretch/>
        </p:blipFill>
        <p:spPr>
          <a:xfrm>
            <a:off x="5149780" y="3297377"/>
            <a:ext cx="2927346" cy="3058973"/>
          </a:xfrm>
          <a:prstGeom prst="rect">
            <a:avLst/>
          </a:prstGeom>
        </p:spPr>
      </p:pic>
    </p:spTree>
    <p:extLst>
      <p:ext uri="{BB962C8B-B14F-4D97-AF65-F5344CB8AC3E}">
        <p14:creationId xmlns:p14="http://schemas.microsoft.com/office/powerpoint/2010/main" val="18509932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00A37-48F7-9735-618E-3836FBB1D9C0}"/>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1. </a:t>
            </a:r>
            <a:r>
              <a:rPr lang="en-US" altLang="zh-TW" sz="3200" dirty="0"/>
              <a:t>epoch500</a:t>
            </a:r>
            <a:endParaRPr lang="zh-TW" altLang="en-US" sz="3200" dirty="0"/>
          </a:p>
        </p:txBody>
      </p:sp>
      <p:sp>
        <p:nvSpPr>
          <p:cNvPr id="4" name="投影片編號版面配置區 3">
            <a:extLst>
              <a:ext uri="{FF2B5EF4-FFF2-40B4-BE49-F238E27FC236}">
                <a16:creationId xmlns:a16="http://schemas.microsoft.com/office/drawing/2014/main" id="{0061A5CA-1FBE-F61A-50CF-8464C6108E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pic>
        <p:nvPicPr>
          <p:cNvPr id="13" name="圖片 12" descr="一張含有 文字 的圖片&#10;&#10;自動產生的描述">
            <a:extLst>
              <a:ext uri="{FF2B5EF4-FFF2-40B4-BE49-F238E27FC236}">
                <a16:creationId xmlns:a16="http://schemas.microsoft.com/office/drawing/2014/main" id="{94349EC9-431D-E513-B99F-BFB720482151}"/>
              </a:ext>
            </a:extLst>
          </p:cNvPr>
          <p:cNvPicPr>
            <a:picLocks noChangeAspect="1"/>
          </p:cNvPicPr>
          <p:nvPr/>
        </p:nvPicPr>
        <p:blipFill>
          <a:blip r:embed="rId2"/>
          <a:stretch>
            <a:fillRect/>
          </a:stretch>
        </p:blipFill>
        <p:spPr>
          <a:xfrm>
            <a:off x="144926" y="1722988"/>
            <a:ext cx="5357324" cy="4633362"/>
          </a:xfrm>
          <a:prstGeom prst="rect">
            <a:avLst/>
          </a:prstGeom>
          <a:ln w="28575">
            <a:solidFill>
              <a:srgbClr val="FF0000"/>
            </a:solidFill>
          </a:ln>
        </p:spPr>
      </p:pic>
      <p:pic>
        <p:nvPicPr>
          <p:cNvPr id="15" name="圖片 14" descr="一張含有 桌 的圖片&#10;&#10;自動產生的描述">
            <a:extLst>
              <a:ext uri="{FF2B5EF4-FFF2-40B4-BE49-F238E27FC236}">
                <a16:creationId xmlns:a16="http://schemas.microsoft.com/office/drawing/2014/main" id="{E503ED89-1BCF-A0B4-8FB7-7034965CCF3F}"/>
              </a:ext>
            </a:extLst>
          </p:cNvPr>
          <p:cNvPicPr>
            <a:picLocks noChangeAspect="1"/>
          </p:cNvPicPr>
          <p:nvPr/>
        </p:nvPicPr>
        <p:blipFill>
          <a:blip r:embed="rId3"/>
          <a:stretch>
            <a:fillRect/>
          </a:stretch>
        </p:blipFill>
        <p:spPr>
          <a:xfrm>
            <a:off x="3664612" y="980728"/>
            <a:ext cx="5334462" cy="5067739"/>
          </a:xfrm>
          <a:prstGeom prst="rect">
            <a:avLst/>
          </a:prstGeom>
          <a:ln w="28575">
            <a:solidFill>
              <a:srgbClr val="00B0F0"/>
            </a:solidFill>
          </a:ln>
        </p:spPr>
      </p:pic>
      <p:sp>
        <p:nvSpPr>
          <p:cNvPr id="16" name="矩形 15">
            <a:extLst>
              <a:ext uri="{FF2B5EF4-FFF2-40B4-BE49-F238E27FC236}">
                <a16:creationId xmlns:a16="http://schemas.microsoft.com/office/drawing/2014/main" id="{5C3FF16F-43D0-29B0-5E59-7FD2FA4E25DF}"/>
              </a:ext>
            </a:extLst>
          </p:cNvPr>
          <p:cNvSpPr/>
          <p:nvPr/>
        </p:nvSpPr>
        <p:spPr>
          <a:xfrm>
            <a:off x="2515438" y="6111875"/>
            <a:ext cx="2986812" cy="244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DF03337-8BEB-C5B6-1804-2253DABB2BF7}"/>
              </a:ext>
            </a:extLst>
          </p:cNvPr>
          <p:cNvSpPr/>
          <p:nvPr/>
        </p:nvSpPr>
        <p:spPr>
          <a:xfrm>
            <a:off x="6012262" y="5803992"/>
            <a:ext cx="2986812" cy="24447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013077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72E36F-DAC7-2B54-A654-7490AD7DEEDC}"/>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1. </a:t>
            </a:r>
            <a:r>
              <a:rPr lang="en-US" altLang="zh-TW" sz="3200" dirty="0"/>
              <a:t>epoch500</a:t>
            </a:r>
            <a:endParaRPr lang="zh-TW" altLang="en-US" sz="3200" dirty="0"/>
          </a:p>
        </p:txBody>
      </p:sp>
      <p:sp>
        <p:nvSpPr>
          <p:cNvPr id="4" name="投影片編號版面配置區 3">
            <a:extLst>
              <a:ext uri="{FF2B5EF4-FFF2-40B4-BE49-F238E27FC236}">
                <a16:creationId xmlns:a16="http://schemas.microsoft.com/office/drawing/2014/main" id="{D05A5C36-234B-AED6-63AB-5ED42182FF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pic>
        <p:nvPicPr>
          <p:cNvPr id="11" name="圖片 10" descr="一張含有 文字 的圖片&#10;&#10;自動產生的描述">
            <a:extLst>
              <a:ext uri="{FF2B5EF4-FFF2-40B4-BE49-F238E27FC236}">
                <a16:creationId xmlns:a16="http://schemas.microsoft.com/office/drawing/2014/main" id="{088588C7-C575-181C-03D5-DD25D912C59D}"/>
              </a:ext>
            </a:extLst>
          </p:cNvPr>
          <p:cNvPicPr>
            <a:picLocks noChangeAspect="1"/>
          </p:cNvPicPr>
          <p:nvPr/>
        </p:nvPicPr>
        <p:blipFill>
          <a:blip r:embed="rId2"/>
          <a:stretch>
            <a:fillRect/>
          </a:stretch>
        </p:blipFill>
        <p:spPr>
          <a:xfrm>
            <a:off x="188928" y="1913171"/>
            <a:ext cx="5349704" cy="4625741"/>
          </a:xfrm>
          <a:prstGeom prst="rect">
            <a:avLst/>
          </a:prstGeom>
          <a:ln w="28575">
            <a:solidFill>
              <a:srgbClr val="00B050"/>
            </a:solidFill>
          </a:ln>
        </p:spPr>
      </p:pic>
      <p:pic>
        <p:nvPicPr>
          <p:cNvPr id="13" name="圖片 12" descr="一張含有 桌 的圖片&#10;&#10;自動產生的描述">
            <a:extLst>
              <a:ext uri="{FF2B5EF4-FFF2-40B4-BE49-F238E27FC236}">
                <a16:creationId xmlns:a16="http://schemas.microsoft.com/office/drawing/2014/main" id="{9A68F2A5-06A4-C2EF-105D-76CB99326F34}"/>
              </a:ext>
            </a:extLst>
          </p:cNvPr>
          <p:cNvPicPr>
            <a:picLocks noChangeAspect="1"/>
          </p:cNvPicPr>
          <p:nvPr/>
        </p:nvPicPr>
        <p:blipFill>
          <a:blip r:embed="rId3"/>
          <a:stretch>
            <a:fillRect/>
          </a:stretch>
        </p:blipFill>
        <p:spPr>
          <a:xfrm>
            <a:off x="3656991" y="1010176"/>
            <a:ext cx="5342083" cy="5052498"/>
          </a:xfrm>
          <a:prstGeom prst="rect">
            <a:avLst/>
          </a:prstGeom>
          <a:ln w="28575">
            <a:solidFill>
              <a:srgbClr val="FFC000"/>
            </a:solidFill>
          </a:ln>
        </p:spPr>
      </p:pic>
      <p:sp>
        <p:nvSpPr>
          <p:cNvPr id="14" name="矩形 13">
            <a:extLst>
              <a:ext uri="{FF2B5EF4-FFF2-40B4-BE49-F238E27FC236}">
                <a16:creationId xmlns:a16="http://schemas.microsoft.com/office/drawing/2014/main" id="{15423DBD-87EF-B745-50C9-BC53ECFD6388}"/>
              </a:ext>
            </a:extLst>
          </p:cNvPr>
          <p:cNvSpPr/>
          <p:nvPr/>
        </p:nvSpPr>
        <p:spPr>
          <a:xfrm>
            <a:off x="6012262" y="5803992"/>
            <a:ext cx="2986812" cy="2444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E2B61F50-6050-0753-5029-D52969E612C3}"/>
              </a:ext>
            </a:extLst>
          </p:cNvPr>
          <p:cNvSpPr/>
          <p:nvPr/>
        </p:nvSpPr>
        <p:spPr>
          <a:xfrm>
            <a:off x="2551820" y="6293353"/>
            <a:ext cx="2986812" cy="2444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879965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206BB-049F-6680-2479-26ED610701B6}"/>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1. </a:t>
            </a:r>
            <a:r>
              <a:rPr lang="en-US" altLang="zh-TW" sz="3200" dirty="0"/>
              <a:t>epoch500 result</a:t>
            </a:r>
            <a:endParaRPr lang="zh-TW" altLang="en-US" sz="3200" dirty="0"/>
          </a:p>
        </p:txBody>
      </p:sp>
      <p:sp>
        <p:nvSpPr>
          <p:cNvPr id="4" name="投影片編號版面配置區 3">
            <a:extLst>
              <a:ext uri="{FF2B5EF4-FFF2-40B4-BE49-F238E27FC236}">
                <a16:creationId xmlns:a16="http://schemas.microsoft.com/office/drawing/2014/main" id="{2E454F68-00AF-C0DC-925E-6A82AFADE2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122</a:t>
            </a:fld>
            <a:endParaRPr lang="en-US" dirty="0"/>
          </a:p>
        </p:txBody>
      </p:sp>
      <p:pic>
        <p:nvPicPr>
          <p:cNvPr id="5" name="圖片 4">
            <a:extLst>
              <a:ext uri="{FF2B5EF4-FFF2-40B4-BE49-F238E27FC236}">
                <a16:creationId xmlns:a16="http://schemas.microsoft.com/office/drawing/2014/main" id="{8120E514-4131-8700-99EE-F213F2E3FE4D}"/>
              </a:ext>
            </a:extLst>
          </p:cNvPr>
          <p:cNvPicPr>
            <a:picLocks noChangeAspect="1"/>
          </p:cNvPicPr>
          <p:nvPr/>
        </p:nvPicPr>
        <p:blipFill>
          <a:blip r:embed="rId2"/>
          <a:stretch>
            <a:fillRect/>
          </a:stretch>
        </p:blipFill>
        <p:spPr>
          <a:xfrm>
            <a:off x="457200" y="1539759"/>
            <a:ext cx="8138865" cy="4999153"/>
          </a:xfrm>
          <a:prstGeom prst="rect">
            <a:avLst/>
          </a:prstGeom>
        </p:spPr>
      </p:pic>
      <p:sp>
        <p:nvSpPr>
          <p:cNvPr id="17" name="橢圓 16">
            <a:extLst>
              <a:ext uri="{FF2B5EF4-FFF2-40B4-BE49-F238E27FC236}">
                <a16:creationId xmlns:a16="http://schemas.microsoft.com/office/drawing/2014/main" id="{59FDFB7C-8910-5E3E-40B6-A8E711644D52}"/>
              </a:ext>
            </a:extLst>
          </p:cNvPr>
          <p:cNvSpPr/>
          <p:nvPr/>
        </p:nvSpPr>
        <p:spPr>
          <a:xfrm>
            <a:off x="737149" y="1627833"/>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0449C6EA-5B6C-B07E-2605-39E5F3E93A0C}"/>
              </a:ext>
            </a:extLst>
          </p:cNvPr>
          <p:cNvSpPr/>
          <p:nvPr/>
        </p:nvSpPr>
        <p:spPr>
          <a:xfrm>
            <a:off x="710624" y="2186864"/>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4635129E-6501-F429-DE64-025425C8A3B5}"/>
              </a:ext>
            </a:extLst>
          </p:cNvPr>
          <p:cNvSpPr/>
          <p:nvPr/>
        </p:nvSpPr>
        <p:spPr>
          <a:xfrm>
            <a:off x="710624" y="2745895"/>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DF80092F-E087-29AD-E00C-D102866EFCCB}"/>
              </a:ext>
            </a:extLst>
          </p:cNvPr>
          <p:cNvSpPr/>
          <p:nvPr/>
        </p:nvSpPr>
        <p:spPr>
          <a:xfrm>
            <a:off x="710624" y="3224539"/>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C781CA24-583F-8CA3-0DBE-9666C36E5337}"/>
              </a:ext>
            </a:extLst>
          </p:cNvPr>
          <p:cNvSpPr/>
          <p:nvPr/>
        </p:nvSpPr>
        <p:spPr>
          <a:xfrm>
            <a:off x="710624" y="3703183"/>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1E540776-F6E0-8B10-E2C9-B23DF1062937}"/>
              </a:ext>
            </a:extLst>
          </p:cNvPr>
          <p:cNvSpPr/>
          <p:nvPr/>
        </p:nvSpPr>
        <p:spPr>
          <a:xfrm>
            <a:off x="710624" y="4163759"/>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1CD61734-8A1D-C6DD-F74D-FDA9D5FAAD31}"/>
              </a:ext>
            </a:extLst>
          </p:cNvPr>
          <p:cNvSpPr/>
          <p:nvPr/>
        </p:nvSpPr>
        <p:spPr>
          <a:xfrm>
            <a:off x="8234894" y="6230254"/>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a:extLst>
              <a:ext uri="{FF2B5EF4-FFF2-40B4-BE49-F238E27FC236}">
                <a16:creationId xmlns:a16="http://schemas.microsoft.com/office/drawing/2014/main" id="{742D1729-6296-F0D9-A010-B56F42BA1B9A}"/>
              </a:ext>
            </a:extLst>
          </p:cNvPr>
          <p:cNvCxnSpPr>
            <a:cxnSpLocks/>
            <a:stCxn id="17" idx="4"/>
            <a:endCxn id="20" idx="0"/>
          </p:cNvCxnSpPr>
          <p:nvPr/>
        </p:nvCxnSpPr>
        <p:spPr>
          <a:xfrm flipH="1">
            <a:off x="791011" y="1788607"/>
            <a:ext cx="26525" cy="3982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489ED024-8F7B-3E1C-6F29-5189D331818E}"/>
              </a:ext>
            </a:extLst>
          </p:cNvPr>
          <p:cNvCxnSpPr>
            <a:cxnSpLocks/>
            <a:endCxn id="21" idx="0"/>
          </p:cNvCxnSpPr>
          <p:nvPr/>
        </p:nvCxnSpPr>
        <p:spPr>
          <a:xfrm>
            <a:off x="778154" y="2323864"/>
            <a:ext cx="12857" cy="4220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B518082E-62F5-3360-A499-D00F8FE92714}"/>
              </a:ext>
            </a:extLst>
          </p:cNvPr>
          <p:cNvCxnSpPr>
            <a:cxnSpLocks/>
          </p:cNvCxnSpPr>
          <p:nvPr/>
        </p:nvCxnSpPr>
        <p:spPr>
          <a:xfrm>
            <a:off x="769728" y="2888443"/>
            <a:ext cx="0" cy="3180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E6375035-C91A-DA6F-DA28-8106307B652B}"/>
              </a:ext>
            </a:extLst>
          </p:cNvPr>
          <p:cNvCxnSpPr>
            <a:cxnSpLocks/>
            <a:endCxn id="24" idx="0"/>
          </p:cNvCxnSpPr>
          <p:nvPr/>
        </p:nvCxnSpPr>
        <p:spPr>
          <a:xfrm>
            <a:off x="791011" y="3342267"/>
            <a:ext cx="0" cy="3609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C11094FC-B2DC-4E5C-F30C-F4F2F3AEAFD8}"/>
              </a:ext>
            </a:extLst>
          </p:cNvPr>
          <p:cNvCxnSpPr>
            <a:cxnSpLocks/>
            <a:endCxn id="25" idx="0"/>
          </p:cNvCxnSpPr>
          <p:nvPr/>
        </p:nvCxnSpPr>
        <p:spPr>
          <a:xfrm>
            <a:off x="778965" y="3859456"/>
            <a:ext cx="12046" cy="3043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2FFFFBCA-BF8B-82BD-6755-65F29AAA22E8}"/>
              </a:ext>
            </a:extLst>
          </p:cNvPr>
          <p:cNvCxnSpPr>
            <a:stCxn id="25" idx="5"/>
            <a:endCxn id="27" idx="2"/>
          </p:cNvCxnSpPr>
          <p:nvPr/>
        </p:nvCxnSpPr>
        <p:spPr>
          <a:xfrm>
            <a:off x="847853" y="4300988"/>
            <a:ext cx="7410586" cy="1952811"/>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644105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6482C0-17B5-D81C-4975-9D69A14A7920}"/>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1. </a:t>
            </a:r>
            <a:r>
              <a:rPr lang="en-US" altLang="zh-TW" sz="3200" dirty="0"/>
              <a:t>epoch500 result_</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加入</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bump</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版面配置區 2">
            <a:extLst>
              <a:ext uri="{FF2B5EF4-FFF2-40B4-BE49-F238E27FC236}">
                <a16:creationId xmlns:a16="http://schemas.microsoft.com/office/drawing/2014/main" id="{0DC0B3DD-325D-53A7-1803-81AB0BC04124}"/>
              </a:ext>
            </a:extLst>
          </p:cNvPr>
          <p:cNvSpPr>
            <a:spLocks noGrp="1"/>
          </p:cNvSpPr>
          <p:nvPr>
            <p:ph type="body" idx="1"/>
          </p:nvPr>
        </p:nvSpPr>
        <p:spPr/>
        <p:txBody>
          <a:bodyPr>
            <a:normAutofit/>
          </a:bodyPr>
          <a:lstStyle/>
          <a:p>
            <a:endParaRPr lang="zh-TW" altLang="en-US"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43853FBA-D911-3B80-82DB-A8A27897DE20}"/>
              </a:ext>
            </a:extLst>
          </p:cNvPr>
          <p:cNvSpPr>
            <a:spLocks noGrp="1"/>
          </p:cNvSpPr>
          <p:nvPr>
            <p:ph type="sldNum" idx="12"/>
          </p:nvPr>
        </p:nvSpPr>
        <p:spPr>
          <a:xfrm>
            <a:off x="6553200" y="6324819"/>
            <a:ext cx="2133600" cy="365125"/>
          </a:xfrm>
        </p:spPr>
        <p:txBody>
          <a:bodyPr/>
          <a:lstStyle/>
          <a:p>
            <a:pPr marL="0" lvl="0" indent="0" algn="r" rtl="0">
              <a:spcBef>
                <a:spcPts val="0"/>
              </a:spcBef>
              <a:spcAft>
                <a:spcPts val="0"/>
              </a:spcAft>
              <a:buNone/>
            </a:pPr>
            <a:fld id="{00000000-1234-1234-1234-123412341234}" type="slidenum">
              <a:rPr lang="en-US" smtClean="0"/>
              <a:t>123</a:t>
            </a:fld>
            <a:endParaRPr lang="en-US"/>
          </a:p>
        </p:txBody>
      </p:sp>
      <p:pic>
        <p:nvPicPr>
          <p:cNvPr id="6" name="圖片 5">
            <a:extLst>
              <a:ext uri="{FF2B5EF4-FFF2-40B4-BE49-F238E27FC236}">
                <a16:creationId xmlns:a16="http://schemas.microsoft.com/office/drawing/2014/main" id="{85BBF112-F806-B7BF-C3A0-99E4B38D7968}"/>
              </a:ext>
            </a:extLst>
          </p:cNvPr>
          <p:cNvPicPr>
            <a:picLocks noChangeAspect="1"/>
          </p:cNvPicPr>
          <p:nvPr/>
        </p:nvPicPr>
        <p:blipFill>
          <a:blip r:embed="rId3"/>
          <a:stretch>
            <a:fillRect/>
          </a:stretch>
        </p:blipFill>
        <p:spPr>
          <a:xfrm>
            <a:off x="457200" y="1842057"/>
            <a:ext cx="7816490" cy="4767765"/>
          </a:xfrm>
          <a:prstGeom prst="rect">
            <a:avLst/>
          </a:prstGeom>
        </p:spPr>
      </p:pic>
      <p:sp>
        <p:nvSpPr>
          <p:cNvPr id="7" name="矩形 6">
            <a:extLst>
              <a:ext uri="{FF2B5EF4-FFF2-40B4-BE49-F238E27FC236}">
                <a16:creationId xmlns:a16="http://schemas.microsoft.com/office/drawing/2014/main" id="{EFF30D97-2670-2A52-2C15-5F4C83455180}"/>
              </a:ext>
            </a:extLst>
          </p:cNvPr>
          <p:cNvSpPr/>
          <p:nvPr/>
        </p:nvSpPr>
        <p:spPr>
          <a:xfrm>
            <a:off x="2381459" y="4374122"/>
            <a:ext cx="3205425" cy="11524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A7781ECD-7142-19CB-4CB0-F65538EB2937}"/>
              </a:ext>
            </a:extLst>
          </p:cNvPr>
          <p:cNvSpPr/>
          <p:nvPr/>
        </p:nvSpPr>
        <p:spPr>
          <a:xfrm>
            <a:off x="709044" y="1946322"/>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E61ACDE2-7644-39B3-34D5-9BB33AC9D816}"/>
              </a:ext>
            </a:extLst>
          </p:cNvPr>
          <p:cNvSpPr/>
          <p:nvPr/>
        </p:nvSpPr>
        <p:spPr>
          <a:xfrm>
            <a:off x="709044" y="2491873"/>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7C9AC70F-BB8F-956E-E980-FD99A523C8A3}"/>
              </a:ext>
            </a:extLst>
          </p:cNvPr>
          <p:cNvSpPr/>
          <p:nvPr/>
        </p:nvSpPr>
        <p:spPr>
          <a:xfrm>
            <a:off x="680355" y="3064763"/>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1BC77E3A-FA2A-F0AD-403A-E87ED7656AE9}"/>
              </a:ext>
            </a:extLst>
          </p:cNvPr>
          <p:cNvSpPr/>
          <p:nvPr/>
        </p:nvSpPr>
        <p:spPr>
          <a:xfrm>
            <a:off x="680355" y="3476712"/>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75016144-CDF4-A91B-F872-8AF78110D658}"/>
              </a:ext>
            </a:extLst>
          </p:cNvPr>
          <p:cNvSpPr/>
          <p:nvPr/>
        </p:nvSpPr>
        <p:spPr>
          <a:xfrm>
            <a:off x="661598" y="3915345"/>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6B3D5BAA-1000-CD93-72FF-C4E3E112A858}"/>
              </a:ext>
            </a:extLst>
          </p:cNvPr>
          <p:cNvSpPr/>
          <p:nvPr/>
        </p:nvSpPr>
        <p:spPr>
          <a:xfrm>
            <a:off x="661598" y="4367856"/>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33694761-2E50-1963-AA78-893015EC14F6}"/>
              </a:ext>
            </a:extLst>
          </p:cNvPr>
          <p:cNvCxnSpPr>
            <a:cxnSpLocks/>
            <a:stCxn id="8" idx="4"/>
          </p:cNvCxnSpPr>
          <p:nvPr/>
        </p:nvCxnSpPr>
        <p:spPr>
          <a:xfrm>
            <a:off x="789431" y="2107096"/>
            <a:ext cx="0" cy="464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07E4EEFE-ABAA-D4BC-22F1-E82D4F032E90}"/>
              </a:ext>
            </a:extLst>
          </p:cNvPr>
          <p:cNvCxnSpPr>
            <a:cxnSpLocks/>
          </p:cNvCxnSpPr>
          <p:nvPr/>
        </p:nvCxnSpPr>
        <p:spPr>
          <a:xfrm>
            <a:off x="760719" y="2659587"/>
            <a:ext cx="23" cy="3812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BB56D052-E874-082D-38CB-CADE2A9E637C}"/>
              </a:ext>
            </a:extLst>
          </p:cNvPr>
          <p:cNvCxnSpPr>
            <a:cxnSpLocks/>
          </p:cNvCxnSpPr>
          <p:nvPr/>
        </p:nvCxnSpPr>
        <p:spPr>
          <a:xfrm>
            <a:off x="760719" y="3207811"/>
            <a:ext cx="23" cy="2756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C649241B-A6AA-945E-3447-D306E183E6EE}"/>
              </a:ext>
            </a:extLst>
          </p:cNvPr>
          <p:cNvCxnSpPr>
            <a:cxnSpLocks/>
          </p:cNvCxnSpPr>
          <p:nvPr/>
        </p:nvCxnSpPr>
        <p:spPr>
          <a:xfrm>
            <a:off x="772895" y="3632168"/>
            <a:ext cx="23" cy="2756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57CA2BE2-6671-90D5-31CE-F0B1F53E7109}"/>
              </a:ext>
            </a:extLst>
          </p:cNvPr>
          <p:cNvCxnSpPr>
            <a:cxnSpLocks/>
          </p:cNvCxnSpPr>
          <p:nvPr/>
        </p:nvCxnSpPr>
        <p:spPr>
          <a:xfrm>
            <a:off x="741985" y="4051620"/>
            <a:ext cx="23" cy="2756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5B278305-1BED-C47E-5B48-3717DE55E588}"/>
              </a:ext>
            </a:extLst>
          </p:cNvPr>
          <p:cNvCxnSpPr>
            <a:cxnSpLocks/>
            <a:stCxn id="13" idx="5"/>
            <a:endCxn id="25" idx="2"/>
          </p:cNvCxnSpPr>
          <p:nvPr/>
        </p:nvCxnSpPr>
        <p:spPr>
          <a:xfrm>
            <a:off x="798827" y="4505085"/>
            <a:ext cx="7137193" cy="1910357"/>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橢圓 24">
            <a:extLst>
              <a:ext uri="{FF2B5EF4-FFF2-40B4-BE49-F238E27FC236}">
                <a16:creationId xmlns:a16="http://schemas.microsoft.com/office/drawing/2014/main" id="{A9C9864B-2C8B-5696-3949-A81E8A48A5DE}"/>
              </a:ext>
            </a:extLst>
          </p:cNvPr>
          <p:cNvSpPr/>
          <p:nvPr/>
        </p:nvSpPr>
        <p:spPr>
          <a:xfrm>
            <a:off x="7936020" y="6335055"/>
            <a:ext cx="160774" cy="16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90531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CD818-DF41-D344-AEAB-EFAB2B246502}"/>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2. loss function</a:t>
            </a:r>
            <a:endParaRPr lang="zh-TW" altLang="en-US" sz="3200" dirty="0"/>
          </a:p>
        </p:txBody>
      </p:sp>
      <p:sp>
        <p:nvSpPr>
          <p:cNvPr id="3" name="文字版面配置區 2">
            <a:extLst>
              <a:ext uri="{FF2B5EF4-FFF2-40B4-BE49-F238E27FC236}">
                <a16:creationId xmlns:a16="http://schemas.microsoft.com/office/drawing/2014/main" id="{2B6CAE03-66E3-D7E5-827C-44312B494E3F}"/>
              </a:ext>
            </a:extLst>
          </p:cNvPr>
          <p:cNvSpPr>
            <a:spLocks noGrp="1"/>
          </p:cNvSpPr>
          <p:nvPr>
            <p:ph type="body" idx="1"/>
          </p:nvPr>
        </p:nvSpPr>
        <p:spPr/>
        <p:txBody>
          <a:bodyPr/>
          <a:lstStyle/>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Loss function1: </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角度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/45</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最多處罰</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45</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Loss function2: </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違規次數</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假設最多會有</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個轉折點</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Loss function4: </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違規角度和</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/(45*</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違規次數</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Loss function7: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實際路徑</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最短路徑</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 A</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最短路徑</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DEB92CA-6302-798C-DE78-3F1D16F2D3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124</a:t>
            </a:fld>
            <a:endParaRPr lang="en-US"/>
          </a:p>
        </p:txBody>
      </p:sp>
    </p:spTree>
    <p:extLst>
      <p:ext uri="{BB962C8B-B14F-4D97-AF65-F5344CB8AC3E}">
        <p14:creationId xmlns:p14="http://schemas.microsoft.com/office/powerpoint/2010/main" val="401523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圖片 27" descr="一張含有 文字 的圖片&#10;&#10;自動產生的描述">
            <a:extLst>
              <a:ext uri="{FF2B5EF4-FFF2-40B4-BE49-F238E27FC236}">
                <a16:creationId xmlns:a16="http://schemas.microsoft.com/office/drawing/2014/main" id="{00274DE6-D84E-8E8F-ED48-5B6B86F6B6CD}"/>
              </a:ext>
            </a:extLst>
          </p:cNvPr>
          <p:cNvPicPr>
            <a:picLocks noChangeAspect="1"/>
          </p:cNvPicPr>
          <p:nvPr/>
        </p:nvPicPr>
        <p:blipFill>
          <a:blip r:embed="rId3"/>
          <a:stretch>
            <a:fillRect/>
          </a:stretch>
        </p:blipFill>
        <p:spPr>
          <a:xfrm>
            <a:off x="360293" y="1546582"/>
            <a:ext cx="4556552" cy="5088286"/>
          </a:xfrm>
          <a:prstGeom prst="rect">
            <a:avLst/>
          </a:prstGeom>
        </p:spPr>
      </p:pic>
      <p:sp>
        <p:nvSpPr>
          <p:cNvPr id="2" name="標題 1">
            <a:extLst>
              <a:ext uri="{FF2B5EF4-FFF2-40B4-BE49-F238E27FC236}">
                <a16:creationId xmlns:a16="http://schemas.microsoft.com/office/drawing/2014/main" id="{026105E3-A010-AFB3-8194-950E0BDE981B}"/>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2. loss function</a:t>
            </a:r>
            <a:endParaRPr lang="zh-TW" altLang="en-US" sz="3200" dirty="0"/>
          </a:p>
        </p:txBody>
      </p:sp>
      <p:sp>
        <p:nvSpPr>
          <p:cNvPr id="4" name="投影片編號版面配置區 3">
            <a:extLst>
              <a:ext uri="{FF2B5EF4-FFF2-40B4-BE49-F238E27FC236}">
                <a16:creationId xmlns:a16="http://schemas.microsoft.com/office/drawing/2014/main" id="{C7689EA1-EB8E-339E-3D64-01930F8E05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sp>
        <p:nvSpPr>
          <p:cNvPr id="9" name="矩形 8">
            <a:extLst>
              <a:ext uri="{FF2B5EF4-FFF2-40B4-BE49-F238E27FC236}">
                <a16:creationId xmlns:a16="http://schemas.microsoft.com/office/drawing/2014/main" id="{1EE64B43-DDA1-ECBD-FB88-AAAE6B8A82EC}"/>
              </a:ext>
            </a:extLst>
          </p:cNvPr>
          <p:cNvSpPr/>
          <p:nvPr/>
        </p:nvSpPr>
        <p:spPr>
          <a:xfrm>
            <a:off x="392433" y="3098894"/>
            <a:ext cx="2216746" cy="4375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2244370E-53F5-1D23-F9D6-25488D64B412}"/>
              </a:ext>
            </a:extLst>
          </p:cNvPr>
          <p:cNvSpPr txBox="1"/>
          <p:nvPr/>
        </p:nvSpPr>
        <p:spPr>
          <a:xfrm>
            <a:off x="2669814" y="3206873"/>
            <a:ext cx="662361" cy="307777"/>
          </a:xfrm>
          <a:prstGeom prst="rect">
            <a:avLst/>
          </a:prstGeom>
          <a:noFill/>
        </p:spPr>
        <p:txBody>
          <a:bodyPr wrap="none" rtlCol="0">
            <a:spAutoFit/>
          </a:bodyPr>
          <a:lstStyle/>
          <a:p>
            <a:r>
              <a:rPr lang="en-US" altLang="zh-TW" dirty="0">
                <a:highlight>
                  <a:srgbClr val="FFFF00"/>
                </a:highlight>
              </a:rPr>
              <a:t>Loss1</a:t>
            </a:r>
            <a:endParaRPr lang="zh-TW" altLang="en-US" dirty="0">
              <a:highlight>
                <a:srgbClr val="FFFF00"/>
              </a:highlight>
            </a:endParaRPr>
          </a:p>
        </p:txBody>
      </p:sp>
      <p:sp>
        <p:nvSpPr>
          <p:cNvPr id="11" name="矩形 10">
            <a:extLst>
              <a:ext uri="{FF2B5EF4-FFF2-40B4-BE49-F238E27FC236}">
                <a16:creationId xmlns:a16="http://schemas.microsoft.com/office/drawing/2014/main" id="{950B5C4F-C15A-CC1F-4ED1-FCEC5BA48770}"/>
              </a:ext>
            </a:extLst>
          </p:cNvPr>
          <p:cNvSpPr/>
          <p:nvPr/>
        </p:nvSpPr>
        <p:spPr>
          <a:xfrm>
            <a:off x="360293" y="3729043"/>
            <a:ext cx="1600281" cy="3743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34FD17E-58E7-B81A-CD29-EBFAC348F55A}"/>
              </a:ext>
            </a:extLst>
          </p:cNvPr>
          <p:cNvSpPr txBox="1"/>
          <p:nvPr/>
        </p:nvSpPr>
        <p:spPr>
          <a:xfrm>
            <a:off x="1980907" y="3759723"/>
            <a:ext cx="662361" cy="307777"/>
          </a:xfrm>
          <a:prstGeom prst="rect">
            <a:avLst/>
          </a:prstGeom>
          <a:noFill/>
        </p:spPr>
        <p:txBody>
          <a:bodyPr wrap="none" rtlCol="0">
            <a:spAutoFit/>
          </a:bodyPr>
          <a:lstStyle/>
          <a:p>
            <a:r>
              <a:rPr lang="en-US" altLang="zh-TW" dirty="0">
                <a:highlight>
                  <a:srgbClr val="FFFF00"/>
                </a:highlight>
              </a:rPr>
              <a:t>Loss2</a:t>
            </a:r>
            <a:endParaRPr lang="zh-TW" altLang="en-US" dirty="0">
              <a:highlight>
                <a:srgbClr val="FFFF00"/>
              </a:highlight>
            </a:endParaRPr>
          </a:p>
        </p:txBody>
      </p:sp>
      <p:sp>
        <p:nvSpPr>
          <p:cNvPr id="13" name="矩形 12">
            <a:extLst>
              <a:ext uri="{FF2B5EF4-FFF2-40B4-BE49-F238E27FC236}">
                <a16:creationId xmlns:a16="http://schemas.microsoft.com/office/drawing/2014/main" id="{F9C2052E-6968-738F-EA80-445F72DF17C1}"/>
              </a:ext>
            </a:extLst>
          </p:cNvPr>
          <p:cNvSpPr/>
          <p:nvPr/>
        </p:nvSpPr>
        <p:spPr>
          <a:xfrm>
            <a:off x="345757" y="5088740"/>
            <a:ext cx="1550765" cy="725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0513EC0A-7153-55DD-A355-AA1E9F94C56F}"/>
              </a:ext>
            </a:extLst>
          </p:cNvPr>
          <p:cNvSpPr txBox="1"/>
          <p:nvPr/>
        </p:nvSpPr>
        <p:spPr>
          <a:xfrm>
            <a:off x="1911058" y="5294312"/>
            <a:ext cx="662361" cy="307777"/>
          </a:xfrm>
          <a:prstGeom prst="rect">
            <a:avLst/>
          </a:prstGeom>
          <a:noFill/>
        </p:spPr>
        <p:txBody>
          <a:bodyPr wrap="none" rtlCol="0">
            <a:spAutoFit/>
          </a:bodyPr>
          <a:lstStyle/>
          <a:p>
            <a:r>
              <a:rPr lang="en-US" altLang="zh-TW" dirty="0">
                <a:highlight>
                  <a:srgbClr val="FFFF00"/>
                </a:highlight>
              </a:rPr>
              <a:t>Loss4</a:t>
            </a:r>
            <a:endParaRPr lang="zh-TW" altLang="en-US" dirty="0">
              <a:highlight>
                <a:srgbClr val="FFFF00"/>
              </a:highlight>
            </a:endParaRPr>
          </a:p>
        </p:txBody>
      </p:sp>
      <p:sp>
        <p:nvSpPr>
          <p:cNvPr id="15" name="矩形 14">
            <a:extLst>
              <a:ext uri="{FF2B5EF4-FFF2-40B4-BE49-F238E27FC236}">
                <a16:creationId xmlns:a16="http://schemas.microsoft.com/office/drawing/2014/main" id="{02277FF6-D5C6-E15B-BB58-53894F9A6077}"/>
              </a:ext>
            </a:extLst>
          </p:cNvPr>
          <p:cNvSpPr/>
          <p:nvPr/>
        </p:nvSpPr>
        <p:spPr>
          <a:xfrm>
            <a:off x="360293" y="6458486"/>
            <a:ext cx="2252396" cy="223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203FEB65-5F1F-6CD6-B02F-DB811D38DA2E}"/>
              </a:ext>
            </a:extLst>
          </p:cNvPr>
          <p:cNvSpPr txBox="1"/>
          <p:nvPr/>
        </p:nvSpPr>
        <p:spPr>
          <a:xfrm>
            <a:off x="2431275" y="6008778"/>
            <a:ext cx="662361" cy="307777"/>
          </a:xfrm>
          <a:prstGeom prst="rect">
            <a:avLst/>
          </a:prstGeom>
          <a:noFill/>
        </p:spPr>
        <p:txBody>
          <a:bodyPr wrap="none" rtlCol="0">
            <a:spAutoFit/>
          </a:bodyPr>
          <a:lstStyle/>
          <a:p>
            <a:r>
              <a:rPr lang="en-US" altLang="zh-TW" dirty="0">
                <a:highlight>
                  <a:srgbClr val="FFFF00"/>
                </a:highlight>
              </a:rPr>
              <a:t>Loss7</a:t>
            </a:r>
            <a:endParaRPr lang="zh-TW" altLang="en-US" dirty="0">
              <a:highlight>
                <a:srgbClr val="FFFF00"/>
              </a:highlight>
            </a:endParaRPr>
          </a:p>
        </p:txBody>
      </p:sp>
      <p:sp>
        <p:nvSpPr>
          <p:cNvPr id="17" name="矩形 16">
            <a:extLst>
              <a:ext uri="{FF2B5EF4-FFF2-40B4-BE49-F238E27FC236}">
                <a16:creationId xmlns:a16="http://schemas.microsoft.com/office/drawing/2014/main" id="{ED5100EB-6C03-71B3-1678-716F099861B5}"/>
              </a:ext>
            </a:extLst>
          </p:cNvPr>
          <p:cNvSpPr/>
          <p:nvPr/>
        </p:nvSpPr>
        <p:spPr>
          <a:xfrm>
            <a:off x="381538" y="5958594"/>
            <a:ext cx="2063488" cy="357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E82233FC-9578-F578-672F-6F43CE64F0DF}"/>
              </a:ext>
            </a:extLst>
          </p:cNvPr>
          <p:cNvSpPr txBox="1"/>
          <p:nvPr/>
        </p:nvSpPr>
        <p:spPr>
          <a:xfrm>
            <a:off x="2638569" y="6458485"/>
            <a:ext cx="1000595" cy="307777"/>
          </a:xfrm>
          <a:prstGeom prst="rect">
            <a:avLst/>
          </a:prstGeom>
          <a:noFill/>
        </p:spPr>
        <p:txBody>
          <a:bodyPr wrap="none" rtlCol="0">
            <a:spAutoFit/>
          </a:bodyPr>
          <a:lstStyle/>
          <a:p>
            <a:r>
              <a:rPr lang="en-US" altLang="zh-TW" dirty="0" err="1">
                <a:highlight>
                  <a:srgbClr val="FFFF00"/>
                </a:highlight>
              </a:rPr>
              <a:t>Total_loss</a:t>
            </a:r>
            <a:endParaRPr lang="zh-TW" altLang="en-US" dirty="0">
              <a:highlight>
                <a:srgbClr val="FFFF00"/>
              </a:highlight>
            </a:endParaRPr>
          </a:p>
        </p:txBody>
      </p:sp>
    </p:spTree>
    <p:extLst>
      <p:ext uri="{BB962C8B-B14F-4D97-AF65-F5344CB8AC3E}">
        <p14:creationId xmlns:p14="http://schemas.microsoft.com/office/powerpoint/2010/main" val="28695726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1B01C4-481F-4A40-084C-65D0A7156C39}"/>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2. </a:t>
            </a:r>
            <a:r>
              <a:rPr lang="en-US" altLang="zh-TW" sz="3200" dirty="0"/>
              <a:t>epoch500</a:t>
            </a:r>
            <a:endParaRPr lang="zh-TW" altLang="en-US" sz="3200" dirty="0"/>
          </a:p>
        </p:txBody>
      </p:sp>
      <p:sp>
        <p:nvSpPr>
          <p:cNvPr id="4" name="投影片編號版面配置區 3">
            <a:extLst>
              <a:ext uri="{FF2B5EF4-FFF2-40B4-BE49-F238E27FC236}">
                <a16:creationId xmlns:a16="http://schemas.microsoft.com/office/drawing/2014/main" id="{2CB15617-B2DD-A967-25F6-6E973558D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126</a:t>
            </a:fld>
            <a:endParaRPr lang="en-US"/>
          </a:p>
        </p:txBody>
      </p:sp>
      <p:pic>
        <p:nvPicPr>
          <p:cNvPr id="6" name="圖片 5" descr="一張含有 文字 的圖片&#10;&#10;自動產生的描述">
            <a:extLst>
              <a:ext uri="{FF2B5EF4-FFF2-40B4-BE49-F238E27FC236}">
                <a16:creationId xmlns:a16="http://schemas.microsoft.com/office/drawing/2014/main" id="{695F69B5-F1F6-3529-0EA1-2819AA987BBA}"/>
              </a:ext>
            </a:extLst>
          </p:cNvPr>
          <p:cNvPicPr>
            <a:picLocks noChangeAspect="1"/>
          </p:cNvPicPr>
          <p:nvPr/>
        </p:nvPicPr>
        <p:blipFill>
          <a:blip r:embed="rId2"/>
          <a:stretch>
            <a:fillRect/>
          </a:stretch>
        </p:blipFill>
        <p:spPr>
          <a:xfrm>
            <a:off x="457200" y="1714426"/>
            <a:ext cx="4648603" cy="4839119"/>
          </a:xfrm>
          <a:prstGeom prst="rect">
            <a:avLst/>
          </a:prstGeom>
          <a:ln w="28575">
            <a:solidFill>
              <a:srgbClr val="FF0000"/>
            </a:solidFill>
          </a:ln>
        </p:spPr>
      </p:pic>
      <p:pic>
        <p:nvPicPr>
          <p:cNvPr id="8" name="圖片 7" descr="一張含有 桌 的圖片&#10;&#10;自動產生的描述">
            <a:extLst>
              <a:ext uri="{FF2B5EF4-FFF2-40B4-BE49-F238E27FC236}">
                <a16:creationId xmlns:a16="http://schemas.microsoft.com/office/drawing/2014/main" id="{952D816C-CD66-892F-9621-1758C90FB404}"/>
              </a:ext>
            </a:extLst>
          </p:cNvPr>
          <p:cNvPicPr>
            <a:picLocks noChangeAspect="1"/>
          </p:cNvPicPr>
          <p:nvPr/>
        </p:nvPicPr>
        <p:blipFill>
          <a:blip r:embed="rId3"/>
          <a:stretch>
            <a:fillRect/>
          </a:stretch>
        </p:blipFill>
        <p:spPr>
          <a:xfrm>
            <a:off x="4083921" y="1377188"/>
            <a:ext cx="4602879" cy="4839119"/>
          </a:xfrm>
          <a:prstGeom prst="rect">
            <a:avLst/>
          </a:prstGeom>
          <a:ln w="28575">
            <a:solidFill>
              <a:srgbClr val="00B0F0"/>
            </a:solidFill>
          </a:ln>
        </p:spPr>
      </p:pic>
      <p:sp>
        <p:nvSpPr>
          <p:cNvPr id="9" name="矩形 8">
            <a:extLst>
              <a:ext uri="{FF2B5EF4-FFF2-40B4-BE49-F238E27FC236}">
                <a16:creationId xmlns:a16="http://schemas.microsoft.com/office/drawing/2014/main" id="{220A6EE9-D2D2-1E7F-69DB-2F28251DFFAC}"/>
              </a:ext>
            </a:extLst>
          </p:cNvPr>
          <p:cNvSpPr/>
          <p:nvPr/>
        </p:nvSpPr>
        <p:spPr>
          <a:xfrm>
            <a:off x="2514127" y="6309070"/>
            <a:ext cx="2505004" cy="244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441C3A56-5D5E-E4D5-62D8-AD83EE99168C}"/>
              </a:ext>
            </a:extLst>
          </p:cNvPr>
          <p:cNvSpPr/>
          <p:nvPr/>
        </p:nvSpPr>
        <p:spPr>
          <a:xfrm>
            <a:off x="6181796" y="5971832"/>
            <a:ext cx="2505004" cy="24447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67948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206BB-049F-6680-2479-26ED610701B6}"/>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2. </a:t>
            </a:r>
            <a:r>
              <a:rPr lang="en-US" altLang="zh-TW" sz="3200" dirty="0"/>
              <a:t>epoch500 result</a:t>
            </a:r>
            <a:endParaRPr lang="zh-TW" altLang="en-US" sz="3200" dirty="0"/>
          </a:p>
        </p:txBody>
      </p:sp>
      <p:sp>
        <p:nvSpPr>
          <p:cNvPr id="4" name="投影片編號版面配置區 3">
            <a:extLst>
              <a:ext uri="{FF2B5EF4-FFF2-40B4-BE49-F238E27FC236}">
                <a16:creationId xmlns:a16="http://schemas.microsoft.com/office/drawing/2014/main" id="{2E454F68-00AF-C0DC-925E-6A82AFADE2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127</a:t>
            </a:fld>
            <a:endParaRPr lang="en-US"/>
          </a:p>
        </p:txBody>
      </p:sp>
      <p:pic>
        <p:nvPicPr>
          <p:cNvPr id="5" name="圖片 4" descr="一張含有 文字 的圖片&#10;&#10;自動產生的描述">
            <a:extLst>
              <a:ext uri="{FF2B5EF4-FFF2-40B4-BE49-F238E27FC236}">
                <a16:creationId xmlns:a16="http://schemas.microsoft.com/office/drawing/2014/main" id="{7D9E4642-AF27-E881-E1C7-EE22EB7FCCEF}"/>
              </a:ext>
            </a:extLst>
          </p:cNvPr>
          <p:cNvPicPr>
            <a:picLocks noChangeAspect="1"/>
          </p:cNvPicPr>
          <p:nvPr/>
        </p:nvPicPr>
        <p:blipFill>
          <a:blip r:embed="rId2"/>
          <a:stretch>
            <a:fillRect/>
          </a:stretch>
        </p:blipFill>
        <p:spPr>
          <a:xfrm>
            <a:off x="241485" y="1738000"/>
            <a:ext cx="5090831" cy="4772130"/>
          </a:xfrm>
          <a:prstGeom prst="rect">
            <a:avLst/>
          </a:prstGeom>
          <a:ln w="28575">
            <a:solidFill>
              <a:srgbClr val="00B050"/>
            </a:solidFill>
          </a:ln>
        </p:spPr>
      </p:pic>
      <p:pic>
        <p:nvPicPr>
          <p:cNvPr id="20" name="圖片 19" descr="一張含有 桌 的圖片&#10;&#10;自動產生的描述">
            <a:extLst>
              <a:ext uri="{FF2B5EF4-FFF2-40B4-BE49-F238E27FC236}">
                <a16:creationId xmlns:a16="http://schemas.microsoft.com/office/drawing/2014/main" id="{1E24B6EB-0517-0F9E-E377-6C815516ECAC}"/>
              </a:ext>
            </a:extLst>
          </p:cNvPr>
          <p:cNvPicPr>
            <a:picLocks noChangeAspect="1"/>
          </p:cNvPicPr>
          <p:nvPr/>
        </p:nvPicPr>
        <p:blipFill>
          <a:blip r:embed="rId3"/>
          <a:stretch>
            <a:fillRect/>
          </a:stretch>
        </p:blipFill>
        <p:spPr>
          <a:xfrm>
            <a:off x="3729668" y="1432528"/>
            <a:ext cx="4957132" cy="4676388"/>
          </a:xfrm>
          <a:prstGeom prst="rect">
            <a:avLst/>
          </a:prstGeom>
          <a:ln w="28575">
            <a:solidFill>
              <a:srgbClr val="FFC000"/>
            </a:solidFill>
          </a:ln>
        </p:spPr>
      </p:pic>
      <p:sp>
        <p:nvSpPr>
          <p:cNvPr id="21" name="矩形 20">
            <a:extLst>
              <a:ext uri="{FF2B5EF4-FFF2-40B4-BE49-F238E27FC236}">
                <a16:creationId xmlns:a16="http://schemas.microsoft.com/office/drawing/2014/main" id="{96CE8D05-9E4A-E490-9658-0FE3D0D0259A}"/>
              </a:ext>
            </a:extLst>
          </p:cNvPr>
          <p:cNvSpPr/>
          <p:nvPr/>
        </p:nvSpPr>
        <p:spPr>
          <a:xfrm>
            <a:off x="5923378" y="5864441"/>
            <a:ext cx="2763422" cy="2444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7F98577-1CDF-62A9-45E5-379F67EF01EC}"/>
              </a:ext>
            </a:extLst>
          </p:cNvPr>
          <p:cNvSpPr/>
          <p:nvPr/>
        </p:nvSpPr>
        <p:spPr>
          <a:xfrm>
            <a:off x="2568894" y="6265655"/>
            <a:ext cx="2763422" cy="2444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011747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C0DA91-6897-7C18-30BD-74CCB0BB24F6}"/>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2. </a:t>
            </a:r>
            <a:r>
              <a:rPr lang="en-US" altLang="zh-TW" sz="3200" dirty="0"/>
              <a:t>epoch500 result</a:t>
            </a:r>
            <a:endParaRPr lang="zh-TW" altLang="en-US" sz="3200" dirty="0"/>
          </a:p>
        </p:txBody>
      </p:sp>
      <p:sp>
        <p:nvSpPr>
          <p:cNvPr id="4" name="投影片編號版面配置區 3">
            <a:extLst>
              <a:ext uri="{FF2B5EF4-FFF2-40B4-BE49-F238E27FC236}">
                <a16:creationId xmlns:a16="http://schemas.microsoft.com/office/drawing/2014/main" id="{6FB078BC-2531-0E9F-E23B-4A56549151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128</a:t>
            </a:fld>
            <a:endParaRPr lang="en-US"/>
          </a:p>
        </p:txBody>
      </p:sp>
      <p:pic>
        <p:nvPicPr>
          <p:cNvPr id="6" name="圖片 5">
            <a:extLst>
              <a:ext uri="{FF2B5EF4-FFF2-40B4-BE49-F238E27FC236}">
                <a16:creationId xmlns:a16="http://schemas.microsoft.com/office/drawing/2014/main" id="{B1BA8D4B-84A6-C9C2-B431-590AC470A4BA}"/>
              </a:ext>
            </a:extLst>
          </p:cNvPr>
          <p:cNvPicPr>
            <a:picLocks noChangeAspect="1"/>
          </p:cNvPicPr>
          <p:nvPr/>
        </p:nvPicPr>
        <p:blipFill>
          <a:blip r:embed="rId2"/>
          <a:stretch>
            <a:fillRect/>
          </a:stretch>
        </p:blipFill>
        <p:spPr>
          <a:xfrm>
            <a:off x="447261" y="1577529"/>
            <a:ext cx="8039797" cy="5143946"/>
          </a:xfrm>
          <a:prstGeom prst="rect">
            <a:avLst/>
          </a:prstGeom>
        </p:spPr>
      </p:pic>
      <p:sp>
        <p:nvSpPr>
          <p:cNvPr id="7" name="橢圓 6">
            <a:extLst>
              <a:ext uri="{FF2B5EF4-FFF2-40B4-BE49-F238E27FC236}">
                <a16:creationId xmlns:a16="http://schemas.microsoft.com/office/drawing/2014/main" id="{EA46ACEF-EC7D-45EE-F904-3C1430A3672A}"/>
              </a:ext>
            </a:extLst>
          </p:cNvPr>
          <p:cNvSpPr/>
          <p:nvPr/>
        </p:nvSpPr>
        <p:spPr>
          <a:xfrm>
            <a:off x="626165" y="1689652"/>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F805D494-FDA6-78AA-139B-68046BEF93E3}"/>
              </a:ext>
            </a:extLst>
          </p:cNvPr>
          <p:cNvSpPr/>
          <p:nvPr/>
        </p:nvSpPr>
        <p:spPr>
          <a:xfrm>
            <a:off x="629761" y="2150165"/>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4DB9924-DA87-1496-8437-082A17295AA6}"/>
              </a:ext>
            </a:extLst>
          </p:cNvPr>
          <p:cNvSpPr/>
          <p:nvPr/>
        </p:nvSpPr>
        <p:spPr>
          <a:xfrm>
            <a:off x="649639" y="2722801"/>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A4835F25-9490-7F90-A6B2-DFB56904AF49}"/>
              </a:ext>
            </a:extLst>
          </p:cNvPr>
          <p:cNvSpPr/>
          <p:nvPr/>
        </p:nvSpPr>
        <p:spPr>
          <a:xfrm>
            <a:off x="628801" y="3156289"/>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37BBF58-112C-16DD-079B-36222649DDDA}"/>
              </a:ext>
            </a:extLst>
          </p:cNvPr>
          <p:cNvSpPr/>
          <p:nvPr/>
        </p:nvSpPr>
        <p:spPr>
          <a:xfrm>
            <a:off x="629761" y="3753090"/>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F001D823-D304-A232-201C-59BFBDC6F14D}"/>
              </a:ext>
            </a:extLst>
          </p:cNvPr>
          <p:cNvSpPr/>
          <p:nvPr/>
        </p:nvSpPr>
        <p:spPr>
          <a:xfrm>
            <a:off x="648679" y="4205563"/>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C5646BF8-378D-5A04-1724-0E5681C4331E}"/>
              </a:ext>
            </a:extLst>
          </p:cNvPr>
          <p:cNvSpPr/>
          <p:nvPr/>
        </p:nvSpPr>
        <p:spPr>
          <a:xfrm>
            <a:off x="648678" y="4745466"/>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437EF117-0335-C3F7-22E7-F81EDCE68B9B}"/>
              </a:ext>
            </a:extLst>
          </p:cNvPr>
          <p:cNvSpPr/>
          <p:nvPr/>
        </p:nvSpPr>
        <p:spPr>
          <a:xfrm>
            <a:off x="8163339" y="6286776"/>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44B3DD2E-66D6-E6AA-C497-1F297A3D72B5}"/>
              </a:ext>
            </a:extLst>
          </p:cNvPr>
          <p:cNvCxnSpPr>
            <a:cxnSpLocks/>
            <a:stCxn id="7" idx="4"/>
            <a:endCxn id="8" idx="0"/>
          </p:cNvCxnSpPr>
          <p:nvPr/>
        </p:nvCxnSpPr>
        <p:spPr>
          <a:xfrm>
            <a:off x="690770" y="1828800"/>
            <a:ext cx="3596" cy="3213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8A342AA-DDBF-1CB1-764A-5B754F13CD94}"/>
              </a:ext>
            </a:extLst>
          </p:cNvPr>
          <p:cNvCxnSpPr>
            <a:cxnSpLocks/>
          </p:cNvCxnSpPr>
          <p:nvPr/>
        </p:nvCxnSpPr>
        <p:spPr>
          <a:xfrm>
            <a:off x="702986" y="2289053"/>
            <a:ext cx="0" cy="5033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137D96E4-A377-0810-1BA8-2124210FA27E}"/>
              </a:ext>
            </a:extLst>
          </p:cNvPr>
          <p:cNvCxnSpPr>
            <a:cxnSpLocks/>
          </p:cNvCxnSpPr>
          <p:nvPr/>
        </p:nvCxnSpPr>
        <p:spPr>
          <a:xfrm>
            <a:off x="687173" y="2825505"/>
            <a:ext cx="3596" cy="3213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EE9ADC04-9EA2-9FEB-050E-D6769F3D178B}"/>
              </a:ext>
            </a:extLst>
          </p:cNvPr>
          <p:cNvCxnSpPr>
            <a:cxnSpLocks/>
          </p:cNvCxnSpPr>
          <p:nvPr/>
        </p:nvCxnSpPr>
        <p:spPr>
          <a:xfrm>
            <a:off x="683577" y="3285057"/>
            <a:ext cx="0" cy="519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2EAC2170-1146-6CA5-F6B4-EBC09AB5DC6C}"/>
              </a:ext>
            </a:extLst>
          </p:cNvPr>
          <p:cNvCxnSpPr>
            <a:cxnSpLocks/>
          </p:cNvCxnSpPr>
          <p:nvPr/>
        </p:nvCxnSpPr>
        <p:spPr>
          <a:xfrm>
            <a:off x="669159" y="3888218"/>
            <a:ext cx="3596" cy="3213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85040673-29AC-9973-681A-70AD859E9C5B}"/>
              </a:ext>
            </a:extLst>
          </p:cNvPr>
          <p:cNvCxnSpPr>
            <a:cxnSpLocks/>
          </p:cNvCxnSpPr>
          <p:nvPr/>
        </p:nvCxnSpPr>
        <p:spPr>
          <a:xfrm>
            <a:off x="683577" y="4387836"/>
            <a:ext cx="7192" cy="3955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8D04BA5-A78A-453C-F89C-23216C7849F7}"/>
              </a:ext>
            </a:extLst>
          </p:cNvPr>
          <p:cNvCxnSpPr>
            <a:cxnSpLocks/>
            <a:stCxn id="13" idx="4"/>
            <a:endCxn id="14" idx="3"/>
          </p:cNvCxnSpPr>
          <p:nvPr/>
        </p:nvCxnSpPr>
        <p:spPr>
          <a:xfrm>
            <a:off x="713283" y="4884614"/>
            <a:ext cx="7468978" cy="1520932"/>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168288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C0DA91-6897-7C18-30BD-74CCB0BB24F6}"/>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2. </a:t>
            </a:r>
            <a:r>
              <a:rPr lang="en-US" altLang="zh-TW" sz="3200" dirty="0"/>
              <a:t>epoch500 result_</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加入</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bump</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FB078BC-2531-0E9F-E23B-4A56549151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129</a:t>
            </a:fld>
            <a:endParaRPr lang="en-US"/>
          </a:p>
        </p:txBody>
      </p:sp>
      <p:pic>
        <p:nvPicPr>
          <p:cNvPr id="6" name="圖片 5">
            <a:extLst>
              <a:ext uri="{FF2B5EF4-FFF2-40B4-BE49-F238E27FC236}">
                <a16:creationId xmlns:a16="http://schemas.microsoft.com/office/drawing/2014/main" id="{E5AAA8CF-F248-F0EF-D66F-3DFE38F909AA}"/>
              </a:ext>
            </a:extLst>
          </p:cNvPr>
          <p:cNvPicPr>
            <a:picLocks noChangeAspect="1"/>
          </p:cNvPicPr>
          <p:nvPr/>
        </p:nvPicPr>
        <p:blipFill>
          <a:blip r:embed="rId2"/>
          <a:stretch>
            <a:fillRect/>
          </a:stretch>
        </p:blipFill>
        <p:spPr>
          <a:xfrm>
            <a:off x="457200" y="1533911"/>
            <a:ext cx="8131245" cy="4983912"/>
          </a:xfrm>
          <a:prstGeom prst="rect">
            <a:avLst/>
          </a:prstGeom>
        </p:spPr>
      </p:pic>
      <p:sp>
        <p:nvSpPr>
          <p:cNvPr id="7" name="矩形 6">
            <a:extLst>
              <a:ext uri="{FF2B5EF4-FFF2-40B4-BE49-F238E27FC236}">
                <a16:creationId xmlns:a16="http://schemas.microsoft.com/office/drawing/2014/main" id="{B5DBD090-933D-A6FF-0F05-86D7B56793DC}"/>
              </a:ext>
            </a:extLst>
          </p:cNvPr>
          <p:cNvSpPr/>
          <p:nvPr/>
        </p:nvSpPr>
        <p:spPr>
          <a:xfrm>
            <a:off x="2474844" y="4005447"/>
            <a:ext cx="3309730" cy="118275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4A8F4148-A564-B844-F82C-FAA74B3F9339}"/>
              </a:ext>
            </a:extLst>
          </p:cNvPr>
          <p:cNvSpPr/>
          <p:nvPr/>
        </p:nvSpPr>
        <p:spPr>
          <a:xfrm>
            <a:off x="698373" y="1612814"/>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974437A6-3AB6-8186-A71F-BFD220BD44AE}"/>
              </a:ext>
            </a:extLst>
          </p:cNvPr>
          <p:cNvSpPr/>
          <p:nvPr/>
        </p:nvSpPr>
        <p:spPr>
          <a:xfrm>
            <a:off x="698373" y="2090099"/>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BA8365CA-9480-1EDB-F158-4AD69050ECB3}"/>
              </a:ext>
            </a:extLst>
          </p:cNvPr>
          <p:cNvSpPr/>
          <p:nvPr/>
        </p:nvSpPr>
        <p:spPr>
          <a:xfrm>
            <a:off x="671190" y="2664142"/>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D03CDCB9-D925-B917-96CE-C6AC0E087398}"/>
              </a:ext>
            </a:extLst>
          </p:cNvPr>
          <p:cNvSpPr/>
          <p:nvPr/>
        </p:nvSpPr>
        <p:spPr>
          <a:xfrm>
            <a:off x="671190" y="3113570"/>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C4C33247-EA56-1A95-9547-652421604788}"/>
              </a:ext>
            </a:extLst>
          </p:cNvPr>
          <p:cNvSpPr/>
          <p:nvPr/>
        </p:nvSpPr>
        <p:spPr>
          <a:xfrm>
            <a:off x="698373" y="3684980"/>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5E613E7F-BB17-A97B-536F-8CC361093571}"/>
              </a:ext>
            </a:extLst>
          </p:cNvPr>
          <p:cNvSpPr/>
          <p:nvPr/>
        </p:nvSpPr>
        <p:spPr>
          <a:xfrm>
            <a:off x="671189" y="4134408"/>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35E75553-E0E8-4C96-24BF-87183F682F6F}"/>
              </a:ext>
            </a:extLst>
          </p:cNvPr>
          <p:cNvSpPr/>
          <p:nvPr/>
        </p:nvSpPr>
        <p:spPr>
          <a:xfrm>
            <a:off x="671189" y="4705818"/>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56572DF4-3794-1B5F-8F19-ADC00A05A06B}"/>
              </a:ext>
            </a:extLst>
          </p:cNvPr>
          <p:cNvSpPr/>
          <p:nvPr/>
        </p:nvSpPr>
        <p:spPr>
          <a:xfrm>
            <a:off x="8229600" y="6219825"/>
            <a:ext cx="129209" cy="139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2AD32BA8-3F32-FCE6-5D67-020BC99D4F9A}"/>
              </a:ext>
            </a:extLst>
          </p:cNvPr>
          <p:cNvCxnSpPr>
            <a:stCxn id="8" idx="4"/>
            <a:endCxn id="9" idx="0"/>
          </p:cNvCxnSpPr>
          <p:nvPr/>
        </p:nvCxnSpPr>
        <p:spPr>
          <a:xfrm>
            <a:off x="762978" y="1751962"/>
            <a:ext cx="0" cy="338137"/>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8" name="直線接點 17">
            <a:extLst>
              <a:ext uri="{FF2B5EF4-FFF2-40B4-BE49-F238E27FC236}">
                <a16:creationId xmlns:a16="http://schemas.microsoft.com/office/drawing/2014/main" id="{FCF36942-B0C0-1811-8E40-5556EE6EEE0A}"/>
              </a:ext>
            </a:extLst>
          </p:cNvPr>
          <p:cNvCxnSpPr/>
          <p:nvPr/>
        </p:nvCxnSpPr>
        <p:spPr>
          <a:xfrm>
            <a:off x="735793" y="2803290"/>
            <a:ext cx="0" cy="338137"/>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線接點 18">
            <a:extLst>
              <a:ext uri="{FF2B5EF4-FFF2-40B4-BE49-F238E27FC236}">
                <a16:creationId xmlns:a16="http://schemas.microsoft.com/office/drawing/2014/main" id="{74A49BA5-8623-5F92-CEBD-6DFF670CEFF0}"/>
              </a:ext>
            </a:extLst>
          </p:cNvPr>
          <p:cNvCxnSpPr/>
          <p:nvPr/>
        </p:nvCxnSpPr>
        <p:spPr>
          <a:xfrm>
            <a:off x="762977" y="3793316"/>
            <a:ext cx="0" cy="338137"/>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0" name="直線接點 19">
            <a:extLst>
              <a:ext uri="{FF2B5EF4-FFF2-40B4-BE49-F238E27FC236}">
                <a16:creationId xmlns:a16="http://schemas.microsoft.com/office/drawing/2014/main" id="{40AE6441-1DF3-8EE5-0C71-07006ABF66BD}"/>
              </a:ext>
            </a:extLst>
          </p:cNvPr>
          <p:cNvCxnSpPr>
            <a:cxnSpLocks/>
            <a:endCxn id="14" idx="0"/>
          </p:cNvCxnSpPr>
          <p:nvPr/>
        </p:nvCxnSpPr>
        <p:spPr>
          <a:xfrm>
            <a:off x="721863" y="4258688"/>
            <a:ext cx="13931" cy="44713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2" name="直線接點 21">
            <a:extLst>
              <a:ext uri="{FF2B5EF4-FFF2-40B4-BE49-F238E27FC236}">
                <a16:creationId xmlns:a16="http://schemas.microsoft.com/office/drawing/2014/main" id="{4978B717-DF41-68AA-B4CD-A2EF83493102}"/>
              </a:ext>
            </a:extLst>
          </p:cNvPr>
          <p:cNvCxnSpPr>
            <a:cxnSpLocks/>
            <a:endCxn id="10" idx="0"/>
          </p:cNvCxnSpPr>
          <p:nvPr/>
        </p:nvCxnSpPr>
        <p:spPr>
          <a:xfrm flipH="1">
            <a:off x="735795" y="2204671"/>
            <a:ext cx="7721" cy="459471"/>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4" name="直線接點 23">
            <a:extLst>
              <a:ext uri="{FF2B5EF4-FFF2-40B4-BE49-F238E27FC236}">
                <a16:creationId xmlns:a16="http://schemas.microsoft.com/office/drawing/2014/main" id="{ABBFEE6F-C817-A8A4-F20B-ADB6B2B02C5C}"/>
              </a:ext>
            </a:extLst>
          </p:cNvPr>
          <p:cNvCxnSpPr>
            <a:cxnSpLocks/>
          </p:cNvCxnSpPr>
          <p:nvPr/>
        </p:nvCxnSpPr>
        <p:spPr>
          <a:xfrm flipH="1">
            <a:off x="739655" y="3263112"/>
            <a:ext cx="7721" cy="459471"/>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6" name="直線接點 25">
            <a:extLst>
              <a:ext uri="{FF2B5EF4-FFF2-40B4-BE49-F238E27FC236}">
                <a16:creationId xmlns:a16="http://schemas.microsoft.com/office/drawing/2014/main" id="{877F7BCD-AC7E-A67D-8DD4-0D9AF5E15A2F}"/>
              </a:ext>
            </a:extLst>
          </p:cNvPr>
          <p:cNvCxnSpPr>
            <a:stCxn id="14" idx="4"/>
            <a:endCxn id="15" idx="2"/>
          </p:cNvCxnSpPr>
          <p:nvPr/>
        </p:nvCxnSpPr>
        <p:spPr>
          <a:xfrm>
            <a:off x="735794" y="4844966"/>
            <a:ext cx="7493806" cy="1444433"/>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38443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524ED6-BCA7-44FB-9ED5-EE261D5A733D}"/>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資料處理</a:t>
            </a:r>
            <a:endParaRPr lang="zh-TW" altLang="en-US" dirty="0">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D8B91026-516E-4816-8352-A66D4D0916C7}"/>
              </a:ext>
            </a:extLst>
          </p:cNvPr>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讀取結果</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C8B43579-E315-45A7-8501-0A5387282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11" name="圖片 10" descr="一張含有 文字 的圖片&#10;&#10;自動產生的描述">
            <a:extLst>
              <a:ext uri="{FF2B5EF4-FFF2-40B4-BE49-F238E27FC236}">
                <a16:creationId xmlns:a16="http://schemas.microsoft.com/office/drawing/2014/main" id="{818F49D3-B28D-4206-AF56-93F79C9237B0}"/>
              </a:ext>
            </a:extLst>
          </p:cNvPr>
          <p:cNvPicPr>
            <a:picLocks noChangeAspect="1"/>
          </p:cNvPicPr>
          <p:nvPr/>
        </p:nvPicPr>
        <p:blipFill>
          <a:blip r:embed="rId2"/>
          <a:stretch>
            <a:fillRect/>
          </a:stretch>
        </p:blipFill>
        <p:spPr>
          <a:xfrm>
            <a:off x="4160266" y="1873754"/>
            <a:ext cx="3602348" cy="2586570"/>
          </a:xfrm>
          <a:prstGeom prst="rect">
            <a:avLst/>
          </a:prstGeom>
        </p:spPr>
      </p:pic>
      <p:pic>
        <p:nvPicPr>
          <p:cNvPr id="13" name="圖片 12" descr="一張含有 文字, 路面, 儀錶, 裝置 的圖片&#10;&#10;自動產生的描述">
            <a:extLst>
              <a:ext uri="{FF2B5EF4-FFF2-40B4-BE49-F238E27FC236}">
                <a16:creationId xmlns:a16="http://schemas.microsoft.com/office/drawing/2014/main" id="{68E722EC-72A4-4848-B77B-B2365C8EAB49}"/>
              </a:ext>
            </a:extLst>
          </p:cNvPr>
          <p:cNvPicPr>
            <a:picLocks noChangeAspect="1"/>
          </p:cNvPicPr>
          <p:nvPr/>
        </p:nvPicPr>
        <p:blipFill>
          <a:blip r:embed="rId3"/>
          <a:stretch>
            <a:fillRect/>
          </a:stretch>
        </p:blipFill>
        <p:spPr>
          <a:xfrm>
            <a:off x="4160266" y="4624487"/>
            <a:ext cx="4359018" cy="1150720"/>
          </a:xfrm>
          <a:prstGeom prst="rect">
            <a:avLst/>
          </a:prstGeom>
        </p:spPr>
      </p:pic>
      <p:pic>
        <p:nvPicPr>
          <p:cNvPr id="18" name="圖片 17" descr="一張含有 箭 的圖片&#10;&#10;自動產生的描述">
            <a:extLst>
              <a:ext uri="{FF2B5EF4-FFF2-40B4-BE49-F238E27FC236}">
                <a16:creationId xmlns:a16="http://schemas.microsoft.com/office/drawing/2014/main" id="{E2E08565-59A4-44BE-AF75-E1067A30DF3A}"/>
              </a:ext>
            </a:extLst>
          </p:cNvPr>
          <p:cNvPicPr>
            <a:picLocks noChangeAspect="1"/>
          </p:cNvPicPr>
          <p:nvPr/>
        </p:nvPicPr>
        <p:blipFill>
          <a:blip r:embed="rId4"/>
          <a:stretch>
            <a:fillRect/>
          </a:stretch>
        </p:blipFill>
        <p:spPr>
          <a:xfrm>
            <a:off x="380080" y="2516548"/>
            <a:ext cx="3471180" cy="3258659"/>
          </a:xfrm>
          <a:prstGeom prst="rect">
            <a:avLst/>
          </a:prstGeom>
        </p:spPr>
      </p:pic>
    </p:spTree>
    <p:extLst>
      <p:ext uri="{BB962C8B-B14F-4D97-AF65-F5344CB8AC3E}">
        <p14:creationId xmlns:p14="http://schemas.microsoft.com/office/powerpoint/2010/main" val="38420892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CD818-DF41-D344-AEAB-EFAB2B246502}"/>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3. loss function</a:t>
            </a:r>
            <a:endParaRPr lang="zh-TW" altLang="en-US" sz="3200" dirty="0"/>
          </a:p>
        </p:txBody>
      </p:sp>
      <p:sp>
        <p:nvSpPr>
          <p:cNvPr id="3" name="文字版面配置區 2">
            <a:extLst>
              <a:ext uri="{FF2B5EF4-FFF2-40B4-BE49-F238E27FC236}">
                <a16:creationId xmlns:a16="http://schemas.microsoft.com/office/drawing/2014/main" id="{2B6CAE03-66E3-D7E5-827C-44312B494E3F}"/>
              </a:ext>
            </a:extLst>
          </p:cNvPr>
          <p:cNvSpPr>
            <a:spLocks noGrp="1"/>
          </p:cNvSpPr>
          <p:nvPr>
            <p:ph type="body" idx="1"/>
          </p:nvPr>
        </p:nvSpPr>
        <p:spPr/>
        <p:txBody>
          <a:bodyPr/>
          <a:lstStyle/>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Loss function:</a:t>
            </a:r>
          </a:p>
          <a:p>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得到的總處罰值</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最大的處罰值</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最大處罰值 </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45+10+45*10+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實際路徑</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最短路徑</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 A</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最短路徑</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DEB92CA-6302-798C-DE78-3F1D16F2D3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130</a:t>
            </a:fld>
            <a:endParaRPr lang="en-US"/>
          </a:p>
        </p:txBody>
      </p:sp>
    </p:spTree>
    <p:extLst>
      <p:ext uri="{BB962C8B-B14F-4D97-AF65-F5344CB8AC3E}">
        <p14:creationId xmlns:p14="http://schemas.microsoft.com/office/powerpoint/2010/main" val="19297050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9EC181-A65D-9410-8690-88CF6D7D9F07}"/>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3. loss function</a:t>
            </a:r>
            <a:endParaRPr lang="zh-TW" altLang="en-US" sz="3200" dirty="0"/>
          </a:p>
        </p:txBody>
      </p:sp>
      <p:sp>
        <p:nvSpPr>
          <p:cNvPr id="4" name="投影片編號版面配置區 3">
            <a:extLst>
              <a:ext uri="{FF2B5EF4-FFF2-40B4-BE49-F238E27FC236}">
                <a16:creationId xmlns:a16="http://schemas.microsoft.com/office/drawing/2014/main" id="{A3C7D9B6-7494-147B-1C86-ED1DF9BEB7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131</a:t>
            </a:fld>
            <a:endParaRPr lang="en-US"/>
          </a:p>
        </p:txBody>
      </p:sp>
      <p:pic>
        <p:nvPicPr>
          <p:cNvPr id="6" name="圖片 5" descr="一張含有 文字 的圖片&#10;&#10;自動產生的描述">
            <a:extLst>
              <a:ext uri="{FF2B5EF4-FFF2-40B4-BE49-F238E27FC236}">
                <a16:creationId xmlns:a16="http://schemas.microsoft.com/office/drawing/2014/main" id="{51B04C88-CB20-A624-75B5-297018F437EA}"/>
              </a:ext>
            </a:extLst>
          </p:cNvPr>
          <p:cNvPicPr>
            <a:picLocks noChangeAspect="1"/>
          </p:cNvPicPr>
          <p:nvPr/>
        </p:nvPicPr>
        <p:blipFill>
          <a:blip r:embed="rId2"/>
          <a:stretch>
            <a:fillRect/>
          </a:stretch>
        </p:blipFill>
        <p:spPr>
          <a:xfrm>
            <a:off x="457199" y="1550097"/>
            <a:ext cx="4752784" cy="5171378"/>
          </a:xfrm>
          <a:prstGeom prst="rect">
            <a:avLst/>
          </a:prstGeom>
        </p:spPr>
      </p:pic>
      <p:pic>
        <p:nvPicPr>
          <p:cNvPr id="8" name="圖片 7" descr="一張含有 文字 的圖片&#10;&#10;自動產生的描述">
            <a:extLst>
              <a:ext uri="{FF2B5EF4-FFF2-40B4-BE49-F238E27FC236}">
                <a16:creationId xmlns:a16="http://schemas.microsoft.com/office/drawing/2014/main" id="{3B784A7B-A760-A445-041D-A6D2AA2219FB}"/>
              </a:ext>
            </a:extLst>
          </p:cNvPr>
          <p:cNvPicPr>
            <a:picLocks noChangeAspect="1"/>
          </p:cNvPicPr>
          <p:nvPr/>
        </p:nvPicPr>
        <p:blipFill>
          <a:blip r:embed="rId3"/>
          <a:stretch>
            <a:fillRect/>
          </a:stretch>
        </p:blipFill>
        <p:spPr>
          <a:xfrm>
            <a:off x="4133730" y="1550097"/>
            <a:ext cx="4139413" cy="1389731"/>
          </a:xfrm>
          <a:prstGeom prst="rect">
            <a:avLst/>
          </a:prstGeom>
        </p:spPr>
      </p:pic>
      <p:sp>
        <p:nvSpPr>
          <p:cNvPr id="9" name="矩形 8">
            <a:extLst>
              <a:ext uri="{FF2B5EF4-FFF2-40B4-BE49-F238E27FC236}">
                <a16:creationId xmlns:a16="http://schemas.microsoft.com/office/drawing/2014/main" id="{24C2BDC2-951C-C3D5-EA40-5BA82C54A411}"/>
              </a:ext>
            </a:extLst>
          </p:cNvPr>
          <p:cNvSpPr/>
          <p:nvPr/>
        </p:nvSpPr>
        <p:spPr>
          <a:xfrm>
            <a:off x="457201" y="3889937"/>
            <a:ext cx="1981200" cy="442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7F8EF0B0-FFC1-1713-0452-336E086E79CA}"/>
              </a:ext>
            </a:extLst>
          </p:cNvPr>
          <p:cNvSpPr txBox="1"/>
          <p:nvPr/>
        </p:nvSpPr>
        <p:spPr>
          <a:xfrm>
            <a:off x="2438401" y="3957337"/>
            <a:ext cx="662361" cy="307777"/>
          </a:xfrm>
          <a:prstGeom prst="rect">
            <a:avLst/>
          </a:prstGeom>
          <a:noFill/>
        </p:spPr>
        <p:txBody>
          <a:bodyPr wrap="none" rtlCol="0">
            <a:spAutoFit/>
          </a:bodyPr>
          <a:lstStyle/>
          <a:p>
            <a:r>
              <a:rPr lang="en-US" altLang="zh-TW" dirty="0">
                <a:highlight>
                  <a:srgbClr val="FFFF00"/>
                </a:highlight>
              </a:rPr>
              <a:t>Loss1</a:t>
            </a:r>
            <a:endParaRPr lang="zh-TW" altLang="en-US" dirty="0">
              <a:highlight>
                <a:srgbClr val="FFFF00"/>
              </a:highlight>
            </a:endParaRPr>
          </a:p>
        </p:txBody>
      </p:sp>
      <p:sp>
        <p:nvSpPr>
          <p:cNvPr id="11" name="矩形 10">
            <a:extLst>
              <a:ext uri="{FF2B5EF4-FFF2-40B4-BE49-F238E27FC236}">
                <a16:creationId xmlns:a16="http://schemas.microsoft.com/office/drawing/2014/main" id="{46CC2F1E-4A0D-3B9E-C891-F2C72DA6FF82}"/>
              </a:ext>
            </a:extLst>
          </p:cNvPr>
          <p:cNvSpPr/>
          <p:nvPr/>
        </p:nvSpPr>
        <p:spPr>
          <a:xfrm>
            <a:off x="457199" y="4377283"/>
            <a:ext cx="1774372" cy="6519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D748A8F6-B0E4-4AC6-3AC2-9FCE077D4E35}"/>
              </a:ext>
            </a:extLst>
          </p:cNvPr>
          <p:cNvSpPr txBox="1"/>
          <p:nvPr/>
        </p:nvSpPr>
        <p:spPr>
          <a:xfrm>
            <a:off x="2332594" y="4399915"/>
            <a:ext cx="662361" cy="307777"/>
          </a:xfrm>
          <a:prstGeom prst="rect">
            <a:avLst/>
          </a:prstGeom>
          <a:noFill/>
        </p:spPr>
        <p:txBody>
          <a:bodyPr wrap="none" rtlCol="0">
            <a:spAutoFit/>
          </a:bodyPr>
          <a:lstStyle/>
          <a:p>
            <a:r>
              <a:rPr lang="en-US" altLang="zh-TW" dirty="0">
                <a:highlight>
                  <a:srgbClr val="FFFF00"/>
                </a:highlight>
              </a:rPr>
              <a:t>Loss2</a:t>
            </a:r>
            <a:endParaRPr lang="zh-TW" altLang="en-US" dirty="0">
              <a:highlight>
                <a:srgbClr val="FFFF00"/>
              </a:highlight>
            </a:endParaRPr>
          </a:p>
        </p:txBody>
      </p:sp>
      <p:sp>
        <p:nvSpPr>
          <p:cNvPr id="13" name="矩形 12">
            <a:extLst>
              <a:ext uri="{FF2B5EF4-FFF2-40B4-BE49-F238E27FC236}">
                <a16:creationId xmlns:a16="http://schemas.microsoft.com/office/drawing/2014/main" id="{93911D43-8887-F336-EA42-44FC126857D7}"/>
              </a:ext>
            </a:extLst>
          </p:cNvPr>
          <p:cNvSpPr/>
          <p:nvPr/>
        </p:nvSpPr>
        <p:spPr>
          <a:xfrm>
            <a:off x="457199" y="6356350"/>
            <a:ext cx="1371601" cy="365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0AE2B0B7-5536-9A28-6E89-FF841FB98347}"/>
              </a:ext>
            </a:extLst>
          </p:cNvPr>
          <p:cNvSpPr txBox="1"/>
          <p:nvPr/>
        </p:nvSpPr>
        <p:spPr>
          <a:xfrm>
            <a:off x="1838047" y="6414680"/>
            <a:ext cx="662361" cy="307777"/>
          </a:xfrm>
          <a:prstGeom prst="rect">
            <a:avLst/>
          </a:prstGeom>
          <a:noFill/>
        </p:spPr>
        <p:txBody>
          <a:bodyPr wrap="none" rtlCol="0">
            <a:spAutoFit/>
          </a:bodyPr>
          <a:lstStyle/>
          <a:p>
            <a:r>
              <a:rPr lang="en-US" altLang="zh-TW" dirty="0">
                <a:highlight>
                  <a:srgbClr val="FFFF00"/>
                </a:highlight>
              </a:rPr>
              <a:t>Loss4</a:t>
            </a:r>
            <a:endParaRPr lang="zh-TW" altLang="en-US" dirty="0">
              <a:highlight>
                <a:srgbClr val="FFFF00"/>
              </a:highlight>
            </a:endParaRPr>
          </a:p>
        </p:txBody>
      </p:sp>
      <p:sp>
        <p:nvSpPr>
          <p:cNvPr id="15" name="矩形 14">
            <a:extLst>
              <a:ext uri="{FF2B5EF4-FFF2-40B4-BE49-F238E27FC236}">
                <a16:creationId xmlns:a16="http://schemas.microsoft.com/office/drawing/2014/main" id="{C26DC683-ADCE-363C-ACD6-35C9F917B004}"/>
              </a:ext>
            </a:extLst>
          </p:cNvPr>
          <p:cNvSpPr/>
          <p:nvPr/>
        </p:nvSpPr>
        <p:spPr>
          <a:xfrm>
            <a:off x="4155501" y="1730829"/>
            <a:ext cx="2604528"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2AD92721-8A50-9A61-64DB-10F66E144C7C}"/>
              </a:ext>
            </a:extLst>
          </p:cNvPr>
          <p:cNvSpPr txBox="1"/>
          <p:nvPr/>
        </p:nvSpPr>
        <p:spPr>
          <a:xfrm>
            <a:off x="6760029" y="1843640"/>
            <a:ext cx="662361" cy="307777"/>
          </a:xfrm>
          <a:prstGeom prst="rect">
            <a:avLst/>
          </a:prstGeom>
          <a:noFill/>
        </p:spPr>
        <p:txBody>
          <a:bodyPr wrap="none" rtlCol="0">
            <a:spAutoFit/>
          </a:bodyPr>
          <a:lstStyle/>
          <a:p>
            <a:r>
              <a:rPr lang="en-US" altLang="zh-TW" dirty="0">
                <a:highlight>
                  <a:srgbClr val="FFFF00"/>
                </a:highlight>
              </a:rPr>
              <a:t>Loss7</a:t>
            </a:r>
            <a:endParaRPr lang="zh-TW" altLang="en-US" dirty="0">
              <a:highlight>
                <a:srgbClr val="FFFF00"/>
              </a:highlight>
            </a:endParaRPr>
          </a:p>
        </p:txBody>
      </p:sp>
      <p:sp>
        <p:nvSpPr>
          <p:cNvPr id="17" name="矩形 16">
            <a:extLst>
              <a:ext uri="{FF2B5EF4-FFF2-40B4-BE49-F238E27FC236}">
                <a16:creationId xmlns:a16="http://schemas.microsoft.com/office/drawing/2014/main" id="{A36B29E7-9002-958D-9413-F0BE59224DB2}"/>
              </a:ext>
            </a:extLst>
          </p:cNvPr>
          <p:cNvSpPr/>
          <p:nvPr/>
        </p:nvSpPr>
        <p:spPr>
          <a:xfrm>
            <a:off x="4133729" y="2441401"/>
            <a:ext cx="2517441" cy="4984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FF476FED-0731-E95D-AF5E-61656C700E04}"/>
              </a:ext>
            </a:extLst>
          </p:cNvPr>
          <p:cNvSpPr txBox="1"/>
          <p:nvPr/>
        </p:nvSpPr>
        <p:spPr>
          <a:xfrm>
            <a:off x="6651170" y="2534569"/>
            <a:ext cx="1000595" cy="307777"/>
          </a:xfrm>
          <a:prstGeom prst="rect">
            <a:avLst/>
          </a:prstGeom>
          <a:noFill/>
        </p:spPr>
        <p:txBody>
          <a:bodyPr wrap="none" rtlCol="0">
            <a:spAutoFit/>
          </a:bodyPr>
          <a:lstStyle/>
          <a:p>
            <a:r>
              <a:rPr lang="en-US" altLang="zh-TW" dirty="0" err="1">
                <a:highlight>
                  <a:srgbClr val="FFFF00"/>
                </a:highlight>
              </a:rPr>
              <a:t>Total_loss</a:t>
            </a:r>
            <a:endParaRPr lang="zh-TW" altLang="en-US" dirty="0">
              <a:highlight>
                <a:srgbClr val="FFFF00"/>
              </a:highlight>
            </a:endParaRPr>
          </a:p>
        </p:txBody>
      </p:sp>
    </p:spTree>
    <p:extLst>
      <p:ext uri="{BB962C8B-B14F-4D97-AF65-F5344CB8AC3E}">
        <p14:creationId xmlns:p14="http://schemas.microsoft.com/office/powerpoint/2010/main" val="6665870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1B01C4-481F-4A40-084C-65D0A7156C39}"/>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3. </a:t>
            </a:r>
            <a:r>
              <a:rPr lang="en-US" altLang="zh-TW" sz="3200" dirty="0"/>
              <a:t>epoch500</a:t>
            </a:r>
            <a:endParaRPr lang="zh-TW" altLang="en-US" sz="3200" dirty="0"/>
          </a:p>
        </p:txBody>
      </p:sp>
      <p:sp>
        <p:nvSpPr>
          <p:cNvPr id="4" name="投影片編號版面配置區 3">
            <a:extLst>
              <a:ext uri="{FF2B5EF4-FFF2-40B4-BE49-F238E27FC236}">
                <a16:creationId xmlns:a16="http://schemas.microsoft.com/office/drawing/2014/main" id="{2CB15617-B2DD-A967-25F6-6E973558D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132</a:t>
            </a:fld>
            <a:endParaRPr lang="en-US"/>
          </a:p>
        </p:txBody>
      </p:sp>
      <p:pic>
        <p:nvPicPr>
          <p:cNvPr id="6" name="圖片 5" descr="一張含有 桌 的圖片&#10;&#10;自動產生的描述">
            <a:extLst>
              <a:ext uri="{FF2B5EF4-FFF2-40B4-BE49-F238E27FC236}">
                <a16:creationId xmlns:a16="http://schemas.microsoft.com/office/drawing/2014/main" id="{F5573CB7-1118-3CDF-EE7C-F241B4A551A3}"/>
              </a:ext>
            </a:extLst>
          </p:cNvPr>
          <p:cNvPicPr>
            <a:picLocks noChangeAspect="1"/>
          </p:cNvPicPr>
          <p:nvPr/>
        </p:nvPicPr>
        <p:blipFill>
          <a:blip r:embed="rId2"/>
          <a:stretch>
            <a:fillRect/>
          </a:stretch>
        </p:blipFill>
        <p:spPr>
          <a:xfrm>
            <a:off x="281741" y="1608012"/>
            <a:ext cx="4618120" cy="5113463"/>
          </a:xfrm>
          <a:prstGeom prst="rect">
            <a:avLst/>
          </a:prstGeom>
          <a:ln w="28575">
            <a:solidFill>
              <a:srgbClr val="FF0000"/>
            </a:solidFill>
          </a:ln>
        </p:spPr>
      </p:pic>
      <p:pic>
        <p:nvPicPr>
          <p:cNvPr id="8" name="圖片 7" descr="一張含有 桌 的圖片&#10;&#10;自動產生的描述">
            <a:extLst>
              <a:ext uri="{FF2B5EF4-FFF2-40B4-BE49-F238E27FC236}">
                <a16:creationId xmlns:a16="http://schemas.microsoft.com/office/drawing/2014/main" id="{E24ECAF4-80E0-31B5-94E6-D67356874100}"/>
              </a:ext>
            </a:extLst>
          </p:cNvPr>
          <p:cNvPicPr>
            <a:picLocks noChangeAspect="1"/>
          </p:cNvPicPr>
          <p:nvPr/>
        </p:nvPicPr>
        <p:blipFill>
          <a:blip r:embed="rId3"/>
          <a:stretch>
            <a:fillRect/>
          </a:stretch>
        </p:blipFill>
        <p:spPr>
          <a:xfrm>
            <a:off x="4244139" y="1136198"/>
            <a:ext cx="4618120" cy="5220152"/>
          </a:xfrm>
          <a:prstGeom prst="rect">
            <a:avLst/>
          </a:prstGeom>
          <a:ln w="28575">
            <a:solidFill>
              <a:srgbClr val="00B0F0"/>
            </a:solidFill>
          </a:ln>
        </p:spPr>
      </p:pic>
      <p:sp>
        <p:nvSpPr>
          <p:cNvPr id="9" name="矩形 8">
            <a:extLst>
              <a:ext uri="{FF2B5EF4-FFF2-40B4-BE49-F238E27FC236}">
                <a16:creationId xmlns:a16="http://schemas.microsoft.com/office/drawing/2014/main" id="{98925D62-4561-D0AD-4DBC-E38729F8E96B}"/>
              </a:ext>
            </a:extLst>
          </p:cNvPr>
          <p:cNvSpPr/>
          <p:nvPr/>
        </p:nvSpPr>
        <p:spPr>
          <a:xfrm>
            <a:off x="2394857" y="6477000"/>
            <a:ext cx="2505004" cy="244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417CB52-D46B-9DF4-5D15-66640435EFEA}"/>
              </a:ext>
            </a:extLst>
          </p:cNvPr>
          <p:cNvSpPr/>
          <p:nvPr/>
        </p:nvSpPr>
        <p:spPr>
          <a:xfrm>
            <a:off x="6357255" y="6111875"/>
            <a:ext cx="2505004" cy="24447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209499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8074F7-069E-D8F3-43F8-D93481E34B70}"/>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3. </a:t>
            </a:r>
            <a:r>
              <a:rPr lang="en-US" altLang="zh-TW" sz="3200" dirty="0"/>
              <a:t>epoch500</a:t>
            </a:r>
            <a:endParaRPr lang="zh-TW" altLang="en-US" sz="3200" dirty="0"/>
          </a:p>
        </p:txBody>
      </p:sp>
      <p:sp>
        <p:nvSpPr>
          <p:cNvPr id="4" name="投影片編號版面配置區 3">
            <a:extLst>
              <a:ext uri="{FF2B5EF4-FFF2-40B4-BE49-F238E27FC236}">
                <a16:creationId xmlns:a16="http://schemas.microsoft.com/office/drawing/2014/main" id="{AE22D2A0-F3E3-C0EF-2F05-7DE42FDCAD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133</a:t>
            </a:fld>
            <a:endParaRPr lang="en-US"/>
          </a:p>
        </p:txBody>
      </p:sp>
      <p:pic>
        <p:nvPicPr>
          <p:cNvPr id="6" name="圖片 5" descr="一張含有 桌 的圖片&#10;&#10;自動產生的描述">
            <a:extLst>
              <a:ext uri="{FF2B5EF4-FFF2-40B4-BE49-F238E27FC236}">
                <a16:creationId xmlns:a16="http://schemas.microsoft.com/office/drawing/2014/main" id="{7556C940-9B05-95C0-DA11-059584E64F7A}"/>
              </a:ext>
            </a:extLst>
          </p:cNvPr>
          <p:cNvPicPr>
            <a:picLocks noChangeAspect="1"/>
          </p:cNvPicPr>
          <p:nvPr/>
        </p:nvPicPr>
        <p:blipFill>
          <a:blip r:embed="rId2"/>
          <a:stretch>
            <a:fillRect/>
          </a:stretch>
        </p:blipFill>
        <p:spPr>
          <a:xfrm>
            <a:off x="277930" y="1699793"/>
            <a:ext cx="4625741" cy="4839119"/>
          </a:xfrm>
          <a:prstGeom prst="rect">
            <a:avLst/>
          </a:prstGeom>
          <a:ln w="28575">
            <a:solidFill>
              <a:srgbClr val="00B050"/>
            </a:solidFill>
          </a:ln>
        </p:spPr>
      </p:pic>
      <p:pic>
        <p:nvPicPr>
          <p:cNvPr id="8" name="圖片 7" descr="一張含有 桌 的圖片&#10;&#10;自動產生的描述">
            <a:extLst>
              <a:ext uri="{FF2B5EF4-FFF2-40B4-BE49-F238E27FC236}">
                <a16:creationId xmlns:a16="http://schemas.microsoft.com/office/drawing/2014/main" id="{820A19EE-85D8-04C0-3581-21AC4D822CC7}"/>
              </a:ext>
            </a:extLst>
          </p:cNvPr>
          <p:cNvPicPr>
            <a:picLocks noChangeAspect="1"/>
          </p:cNvPicPr>
          <p:nvPr/>
        </p:nvPicPr>
        <p:blipFill>
          <a:blip r:embed="rId3"/>
          <a:stretch>
            <a:fillRect/>
          </a:stretch>
        </p:blipFill>
        <p:spPr>
          <a:xfrm>
            <a:off x="4372048" y="1241358"/>
            <a:ext cx="4580017" cy="4854361"/>
          </a:xfrm>
          <a:prstGeom prst="rect">
            <a:avLst/>
          </a:prstGeom>
          <a:ln w="28575">
            <a:solidFill>
              <a:srgbClr val="FFC000"/>
            </a:solidFill>
          </a:ln>
        </p:spPr>
      </p:pic>
      <p:sp>
        <p:nvSpPr>
          <p:cNvPr id="9" name="矩形 8">
            <a:extLst>
              <a:ext uri="{FF2B5EF4-FFF2-40B4-BE49-F238E27FC236}">
                <a16:creationId xmlns:a16="http://schemas.microsoft.com/office/drawing/2014/main" id="{05C12914-561B-AB1D-8BE5-C22E0AB3FF99}"/>
              </a:ext>
            </a:extLst>
          </p:cNvPr>
          <p:cNvSpPr/>
          <p:nvPr/>
        </p:nvSpPr>
        <p:spPr>
          <a:xfrm>
            <a:off x="2398667" y="6294437"/>
            <a:ext cx="2505004" cy="2444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CF70A44-9EDB-91C0-3366-1AA85E9E1845}"/>
              </a:ext>
            </a:extLst>
          </p:cNvPr>
          <p:cNvSpPr/>
          <p:nvPr/>
        </p:nvSpPr>
        <p:spPr>
          <a:xfrm>
            <a:off x="6440630" y="5859322"/>
            <a:ext cx="2505004" cy="2444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206824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206BB-049F-6680-2479-26ED610701B6}"/>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3. </a:t>
            </a:r>
            <a:r>
              <a:rPr lang="en-US" altLang="zh-TW" sz="3200" dirty="0"/>
              <a:t>epoch500 result</a:t>
            </a:r>
            <a:endParaRPr lang="zh-TW" altLang="en-US" sz="3200" dirty="0"/>
          </a:p>
        </p:txBody>
      </p:sp>
      <p:sp>
        <p:nvSpPr>
          <p:cNvPr id="4" name="投影片編號版面配置區 3">
            <a:extLst>
              <a:ext uri="{FF2B5EF4-FFF2-40B4-BE49-F238E27FC236}">
                <a16:creationId xmlns:a16="http://schemas.microsoft.com/office/drawing/2014/main" id="{2E454F68-00AF-C0DC-925E-6A82AFADE2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134</a:t>
            </a:fld>
            <a:endParaRPr lang="en-US"/>
          </a:p>
        </p:txBody>
      </p:sp>
      <p:pic>
        <p:nvPicPr>
          <p:cNvPr id="5" name="圖片 4">
            <a:extLst>
              <a:ext uri="{FF2B5EF4-FFF2-40B4-BE49-F238E27FC236}">
                <a16:creationId xmlns:a16="http://schemas.microsoft.com/office/drawing/2014/main" id="{960433BB-0A5E-6FEB-DC32-7C7BDB29F749}"/>
              </a:ext>
            </a:extLst>
          </p:cNvPr>
          <p:cNvPicPr>
            <a:picLocks noChangeAspect="1"/>
          </p:cNvPicPr>
          <p:nvPr/>
        </p:nvPicPr>
        <p:blipFill>
          <a:blip r:embed="rId2"/>
          <a:stretch>
            <a:fillRect/>
          </a:stretch>
        </p:blipFill>
        <p:spPr>
          <a:xfrm>
            <a:off x="457200" y="1538485"/>
            <a:ext cx="8131245" cy="5044877"/>
          </a:xfrm>
          <a:prstGeom prst="rect">
            <a:avLst/>
          </a:prstGeom>
        </p:spPr>
      </p:pic>
      <p:sp>
        <p:nvSpPr>
          <p:cNvPr id="17" name="橢圓 16">
            <a:extLst>
              <a:ext uri="{FF2B5EF4-FFF2-40B4-BE49-F238E27FC236}">
                <a16:creationId xmlns:a16="http://schemas.microsoft.com/office/drawing/2014/main" id="{4185AFE9-38D1-9EDF-1389-2B68BD80C586}"/>
              </a:ext>
            </a:extLst>
          </p:cNvPr>
          <p:cNvSpPr/>
          <p:nvPr/>
        </p:nvSpPr>
        <p:spPr>
          <a:xfrm>
            <a:off x="751114" y="1752600"/>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CF27009C-E21A-F7A4-7F22-F42C6EA9D55F}"/>
              </a:ext>
            </a:extLst>
          </p:cNvPr>
          <p:cNvSpPr/>
          <p:nvPr/>
        </p:nvSpPr>
        <p:spPr>
          <a:xfrm>
            <a:off x="740498" y="2306758"/>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E27601EC-D969-0237-FE54-EF0556892C51}"/>
              </a:ext>
            </a:extLst>
          </p:cNvPr>
          <p:cNvSpPr/>
          <p:nvPr/>
        </p:nvSpPr>
        <p:spPr>
          <a:xfrm>
            <a:off x="740498" y="3352800"/>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7E8948D5-C825-4A45-B300-176D06128A02}"/>
              </a:ext>
            </a:extLst>
          </p:cNvPr>
          <p:cNvSpPr/>
          <p:nvPr/>
        </p:nvSpPr>
        <p:spPr>
          <a:xfrm>
            <a:off x="751114" y="2784716"/>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A0FA0A1C-0C4E-7322-6995-252B158AA075}"/>
              </a:ext>
            </a:extLst>
          </p:cNvPr>
          <p:cNvSpPr/>
          <p:nvPr/>
        </p:nvSpPr>
        <p:spPr>
          <a:xfrm>
            <a:off x="740498" y="3899113"/>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BAFBBEDD-22DD-B8B6-CF19-2CD79AA38140}"/>
              </a:ext>
            </a:extLst>
          </p:cNvPr>
          <p:cNvSpPr/>
          <p:nvPr/>
        </p:nvSpPr>
        <p:spPr>
          <a:xfrm>
            <a:off x="751114" y="4369226"/>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5CE6992C-6D17-666A-5843-9373FFADCAE4}"/>
              </a:ext>
            </a:extLst>
          </p:cNvPr>
          <p:cNvSpPr/>
          <p:nvPr/>
        </p:nvSpPr>
        <p:spPr>
          <a:xfrm>
            <a:off x="740498" y="4939243"/>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1F57E03D-2EA8-4881-B9FA-F1F54639A360}"/>
              </a:ext>
            </a:extLst>
          </p:cNvPr>
          <p:cNvSpPr/>
          <p:nvPr/>
        </p:nvSpPr>
        <p:spPr>
          <a:xfrm>
            <a:off x="751114" y="5877536"/>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E65001A5-9B6B-7563-6097-605787835F07}"/>
              </a:ext>
            </a:extLst>
          </p:cNvPr>
          <p:cNvSpPr/>
          <p:nvPr/>
        </p:nvSpPr>
        <p:spPr>
          <a:xfrm>
            <a:off x="8292402" y="6315284"/>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6BB90046-47B7-DC62-7F42-2D5189443768}"/>
              </a:ext>
            </a:extLst>
          </p:cNvPr>
          <p:cNvCxnSpPr>
            <a:stCxn id="17" idx="4"/>
          </p:cNvCxnSpPr>
          <p:nvPr/>
        </p:nvCxnSpPr>
        <p:spPr>
          <a:xfrm flipH="1">
            <a:off x="827584" y="1905000"/>
            <a:ext cx="10616" cy="40175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4" name="直線接點 33">
            <a:extLst>
              <a:ext uri="{FF2B5EF4-FFF2-40B4-BE49-F238E27FC236}">
                <a16:creationId xmlns:a16="http://schemas.microsoft.com/office/drawing/2014/main" id="{428E2235-6946-4FB9-CB87-A86E400C2CB0}"/>
              </a:ext>
            </a:extLst>
          </p:cNvPr>
          <p:cNvCxnSpPr/>
          <p:nvPr/>
        </p:nvCxnSpPr>
        <p:spPr>
          <a:xfrm flipH="1">
            <a:off x="816968" y="2420176"/>
            <a:ext cx="10616" cy="40175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6" name="直線接點 35">
            <a:extLst>
              <a:ext uri="{FF2B5EF4-FFF2-40B4-BE49-F238E27FC236}">
                <a16:creationId xmlns:a16="http://schemas.microsoft.com/office/drawing/2014/main" id="{77F1BB9D-F91A-6BA4-C2BB-1A6B347F1DC3}"/>
              </a:ext>
            </a:extLst>
          </p:cNvPr>
          <p:cNvCxnSpPr/>
          <p:nvPr/>
        </p:nvCxnSpPr>
        <p:spPr>
          <a:xfrm flipH="1">
            <a:off x="811660" y="2912341"/>
            <a:ext cx="10616" cy="40175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7" name="直線接點 36">
            <a:extLst>
              <a:ext uri="{FF2B5EF4-FFF2-40B4-BE49-F238E27FC236}">
                <a16:creationId xmlns:a16="http://schemas.microsoft.com/office/drawing/2014/main" id="{5C4E24C7-9D7A-4F06-CEDC-E5D66346C035}"/>
              </a:ext>
            </a:extLst>
          </p:cNvPr>
          <p:cNvCxnSpPr/>
          <p:nvPr/>
        </p:nvCxnSpPr>
        <p:spPr>
          <a:xfrm flipH="1">
            <a:off x="817494" y="3485081"/>
            <a:ext cx="10616" cy="40175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9" name="直線接點 38">
            <a:extLst>
              <a:ext uri="{FF2B5EF4-FFF2-40B4-BE49-F238E27FC236}">
                <a16:creationId xmlns:a16="http://schemas.microsoft.com/office/drawing/2014/main" id="{EDFF381F-CA5F-B573-B96A-0570E9AE6E24}"/>
              </a:ext>
            </a:extLst>
          </p:cNvPr>
          <p:cNvCxnSpPr>
            <a:cxnSpLocks/>
          </p:cNvCxnSpPr>
          <p:nvPr/>
        </p:nvCxnSpPr>
        <p:spPr>
          <a:xfrm>
            <a:off x="808013" y="4034854"/>
            <a:ext cx="0" cy="33437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2" name="直線接點 41">
            <a:extLst>
              <a:ext uri="{FF2B5EF4-FFF2-40B4-BE49-F238E27FC236}">
                <a16:creationId xmlns:a16="http://schemas.microsoft.com/office/drawing/2014/main" id="{DF8804CF-8702-3143-7648-AD03A2B3A49C}"/>
              </a:ext>
            </a:extLst>
          </p:cNvPr>
          <p:cNvCxnSpPr>
            <a:cxnSpLocks/>
          </p:cNvCxnSpPr>
          <p:nvPr/>
        </p:nvCxnSpPr>
        <p:spPr>
          <a:xfrm flipH="1">
            <a:off x="808013" y="4521626"/>
            <a:ext cx="8955" cy="417617"/>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5" name="直線接點 44">
            <a:extLst>
              <a:ext uri="{FF2B5EF4-FFF2-40B4-BE49-F238E27FC236}">
                <a16:creationId xmlns:a16="http://schemas.microsoft.com/office/drawing/2014/main" id="{0CBD6EBA-4E4D-EC82-B3CD-A2A68643C39A}"/>
              </a:ext>
            </a:extLst>
          </p:cNvPr>
          <p:cNvCxnSpPr>
            <a:cxnSpLocks/>
            <a:endCxn id="28" idx="0"/>
          </p:cNvCxnSpPr>
          <p:nvPr/>
        </p:nvCxnSpPr>
        <p:spPr>
          <a:xfrm>
            <a:off x="817848" y="5091643"/>
            <a:ext cx="20352" cy="785893"/>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8" name="直線接點 47">
            <a:extLst>
              <a:ext uri="{FF2B5EF4-FFF2-40B4-BE49-F238E27FC236}">
                <a16:creationId xmlns:a16="http://schemas.microsoft.com/office/drawing/2014/main" id="{E169F6CB-D04A-B198-1307-7B5F05F1AA0A}"/>
              </a:ext>
            </a:extLst>
          </p:cNvPr>
          <p:cNvCxnSpPr>
            <a:stCxn id="28" idx="4"/>
            <a:endCxn id="30" idx="2"/>
          </p:cNvCxnSpPr>
          <p:nvPr/>
        </p:nvCxnSpPr>
        <p:spPr>
          <a:xfrm>
            <a:off x="838200" y="6029936"/>
            <a:ext cx="7454202" cy="361548"/>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624619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7CFB1E0-89CD-F09F-9F7C-802DBD7C5E51}"/>
              </a:ext>
            </a:extLst>
          </p:cNvPr>
          <p:cNvPicPr>
            <a:picLocks noChangeAspect="1"/>
          </p:cNvPicPr>
          <p:nvPr/>
        </p:nvPicPr>
        <p:blipFill>
          <a:blip r:embed="rId2"/>
          <a:stretch>
            <a:fillRect/>
          </a:stretch>
        </p:blipFill>
        <p:spPr>
          <a:xfrm>
            <a:off x="576097" y="1652795"/>
            <a:ext cx="8047417" cy="4930567"/>
          </a:xfrm>
          <a:prstGeom prst="rect">
            <a:avLst/>
          </a:prstGeom>
        </p:spPr>
      </p:pic>
      <p:sp>
        <p:nvSpPr>
          <p:cNvPr id="2" name="標題 1">
            <a:extLst>
              <a:ext uri="{FF2B5EF4-FFF2-40B4-BE49-F238E27FC236}">
                <a16:creationId xmlns:a16="http://schemas.microsoft.com/office/drawing/2014/main" id="{20B206BB-049F-6680-2479-26ED610701B6}"/>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3. </a:t>
            </a:r>
            <a:r>
              <a:rPr lang="en-US" altLang="zh-TW" sz="3200" dirty="0"/>
              <a:t>epoch500 result_</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加入</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bump</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E454F68-00AF-C0DC-925E-6A82AFADE2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135</a:t>
            </a:fld>
            <a:endParaRPr lang="en-US"/>
          </a:p>
        </p:txBody>
      </p:sp>
      <p:sp>
        <p:nvSpPr>
          <p:cNvPr id="17" name="橢圓 16">
            <a:extLst>
              <a:ext uri="{FF2B5EF4-FFF2-40B4-BE49-F238E27FC236}">
                <a16:creationId xmlns:a16="http://schemas.microsoft.com/office/drawing/2014/main" id="{4185AFE9-38D1-9EDF-1389-2B68BD80C586}"/>
              </a:ext>
            </a:extLst>
          </p:cNvPr>
          <p:cNvSpPr/>
          <p:nvPr/>
        </p:nvSpPr>
        <p:spPr>
          <a:xfrm>
            <a:off x="751114" y="1752600"/>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CF27009C-E21A-F7A4-7F22-F42C6EA9D55F}"/>
              </a:ext>
            </a:extLst>
          </p:cNvPr>
          <p:cNvSpPr/>
          <p:nvPr/>
        </p:nvSpPr>
        <p:spPr>
          <a:xfrm>
            <a:off x="740498" y="2306758"/>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E27601EC-D969-0237-FE54-EF0556892C51}"/>
              </a:ext>
            </a:extLst>
          </p:cNvPr>
          <p:cNvSpPr/>
          <p:nvPr/>
        </p:nvSpPr>
        <p:spPr>
          <a:xfrm>
            <a:off x="740498" y="3352800"/>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7E8948D5-C825-4A45-B300-176D06128A02}"/>
              </a:ext>
            </a:extLst>
          </p:cNvPr>
          <p:cNvSpPr/>
          <p:nvPr/>
        </p:nvSpPr>
        <p:spPr>
          <a:xfrm>
            <a:off x="751114" y="2784716"/>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A0FA0A1C-0C4E-7322-6995-252B158AA075}"/>
              </a:ext>
            </a:extLst>
          </p:cNvPr>
          <p:cNvSpPr/>
          <p:nvPr/>
        </p:nvSpPr>
        <p:spPr>
          <a:xfrm>
            <a:off x="740498" y="3899113"/>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BAFBBEDD-22DD-B8B6-CF19-2CD79AA38140}"/>
              </a:ext>
            </a:extLst>
          </p:cNvPr>
          <p:cNvSpPr/>
          <p:nvPr/>
        </p:nvSpPr>
        <p:spPr>
          <a:xfrm>
            <a:off x="751114" y="4369226"/>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5CE6992C-6D17-666A-5843-9373FFADCAE4}"/>
              </a:ext>
            </a:extLst>
          </p:cNvPr>
          <p:cNvSpPr/>
          <p:nvPr/>
        </p:nvSpPr>
        <p:spPr>
          <a:xfrm>
            <a:off x="740498" y="4939243"/>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1F57E03D-2EA8-4881-B9FA-F1F54639A360}"/>
              </a:ext>
            </a:extLst>
          </p:cNvPr>
          <p:cNvSpPr/>
          <p:nvPr/>
        </p:nvSpPr>
        <p:spPr>
          <a:xfrm>
            <a:off x="751114" y="5877536"/>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E65001A5-9B6B-7563-6097-605787835F07}"/>
              </a:ext>
            </a:extLst>
          </p:cNvPr>
          <p:cNvSpPr/>
          <p:nvPr/>
        </p:nvSpPr>
        <p:spPr>
          <a:xfrm>
            <a:off x="8292402" y="6315284"/>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6BB90046-47B7-DC62-7F42-2D5189443768}"/>
              </a:ext>
            </a:extLst>
          </p:cNvPr>
          <p:cNvCxnSpPr>
            <a:stCxn id="17" idx="4"/>
          </p:cNvCxnSpPr>
          <p:nvPr/>
        </p:nvCxnSpPr>
        <p:spPr>
          <a:xfrm flipH="1">
            <a:off x="827584" y="1905000"/>
            <a:ext cx="10616" cy="40175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4" name="直線接點 33">
            <a:extLst>
              <a:ext uri="{FF2B5EF4-FFF2-40B4-BE49-F238E27FC236}">
                <a16:creationId xmlns:a16="http://schemas.microsoft.com/office/drawing/2014/main" id="{428E2235-6946-4FB9-CB87-A86E400C2CB0}"/>
              </a:ext>
            </a:extLst>
          </p:cNvPr>
          <p:cNvCxnSpPr/>
          <p:nvPr/>
        </p:nvCxnSpPr>
        <p:spPr>
          <a:xfrm flipH="1">
            <a:off x="816968" y="2420176"/>
            <a:ext cx="10616" cy="40175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6" name="直線接點 35">
            <a:extLst>
              <a:ext uri="{FF2B5EF4-FFF2-40B4-BE49-F238E27FC236}">
                <a16:creationId xmlns:a16="http://schemas.microsoft.com/office/drawing/2014/main" id="{77F1BB9D-F91A-6BA4-C2BB-1A6B347F1DC3}"/>
              </a:ext>
            </a:extLst>
          </p:cNvPr>
          <p:cNvCxnSpPr/>
          <p:nvPr/>
        </p:nvCxnSpPr>
        <p:spPr>
          <a:xfrm flipH="1">
            <a:off x="811660" y="2912341"/>
            <a:ext cx="10616" cy="40175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7" name="直線接點 36">
            <a:extLst>
              <a:ext uri="{FF2B5EF4-FFF2-40B4-BE49-F238E27FC236}">
                <a16:creationId xmlns:a16="http://schemas.microsoft.com/office/drawing/2014/main" id="{5C4E24C7-9D7A-4F06-CEDC-E5D66346C035}"/>
              </a:ext>
            </a:extLst>
          </p:cNvPr>
          <p:cNvCxnSpPr/>
          <p:nvPr/>
        </p:nvCxnSpPr>
        <p:spPr>
          <a:xfrm flipH="1">
            <a:off x="817494" y="3485081"/>
            <a:ext cx="10616" cy="40175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9" name="直線接點 38">
            <a:extLst>
              <a:ext uri="{FF2B5EF4-FFF2-40B4-BE49-F238E27FC236}">
                <a16:creationId xmlns:a16="http://schemas.microsoft.com/office/drawing/2014/main" id="{EDFF381F-CA5F-B573-B96A-0570E9AE6E24}"/>
              </a:ext>
            </a:extLst>
          </p:cNvPr>
          <p:cNvCxnSpPr>
            <a:cxnSpLocks/>
          </p:cNvCxnSpPr>
          <p:nvPr/>
        </p:nvCxnSpPr>
        <p:spPr>
          <a:xfrm>
            <a:off x="808013" y="4034854"/>
            <a:ext cx="0" cy="33437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2" name="直線接點 41">
            <a:extLst>
              <a:ext uri="{FF2B5EF4-FFF2-40B4-BE49-F238E27FC236}">
                <a16:creationId xmlns:a16="http://schemas.microsoft.com/office/drawing/2014/main" id="{DF8804CF-8702-3143-7648-AD03A2B3A49C}"/>
              </a:ext>
            </a:extLst>
          </p:cNvPr>
          <p:cNvCxnSpPr>
            <a:cxnSpLocks/>
          </p:cNvCxnSpPr>
          <p:nvPr/>
        </p:nvCxnSpPr>
        <p:spPr>
          <a:xfrm flipH="1">
            <a:off x="808013" y="4521626"/>
            <a:ext cx="8955" cy="417617"/>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5" name="直線接點 44">
            <a:extLst>
              <a:ext uri="{FF2B5EF4-FFF2-40B4-BE49-F238E27FC236}">
                <a16:creationId xmlns:a16="http://schemas.microsoft.com/office/drawing/2014/main" id="{0CBD6EBA-4E4D-EC82-B3CD-A2A68643C39A}"/>
              </a:ext>
            </a:extLst>
          </p:cNvPr>
          <p:cNvCxnSpPr>
            <a:cxnSpLocks/>
            <a:endCxn id="28" idx="0"/>
          </p:cNvCxnSpPr>
          <p:nvPr/>
        </p:nvCxnSpPr>
        <p:spPr>
          <a:xfrm>
            <a:off x="817848" y="5091643"/>
            <a:ext cx="20352" cy="785893"/>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8" name="直線接點 47">
            <a:extLst>
              <a:ext uri="{FF2B5EF4-FFF2-40B4-BE49-F238E27FC236}">
                <a16:creationId xmlns:a16="http://schemas.microsoft.com/office/drawing/2014/main" id="{E169F6CB-D04A-B198-1307-7B5F05F1AA0A}"/>
              </a:ext>
            </a:extLst>
          </p:cNvPr>
          <p:cNvCxnSpPr>
            <a:stCxn id="28" idx="4"/>
            <a:endCxn id="30" idx="2"/>
          </p:cNvCxnSpPr>
          <p:nvPr/>
        </p:nvCxnSpPr>
        <p:spPr>
          <a:xfrm>
            <a:off x="838200" y="6029936"/>
            <a:ext cx="7454202" cy="361548"/>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矩形 6">
            <a:extLst>
              <a:ext uri="{FF2B5EF4-FFF2-40B4-BE49-F238E27FC236}">
                <a16:creationId xmlns:a16="http://schemas.microsoft.com/office/drawing/2014/main" id="{B482840C-ADE1-3FBC-68B8-FDA4B2CBD58D}"/>
              </a:ext>
            </a:extLst>
          </p:cNvPr>
          <p:cNvSpPr/>
          <p:nvPr/>
        </p:nvSpPr>
        <p:spPr>
          <a:xfrm>
            <a:off x="2613991" y="4118078"/>
            <a:ext cx="3250095" cy="123979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390910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CD818-DF41-D344-AEAB-EFAB2B246502}"/>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4. loss function</a:t>
            </a:r>
            <a:endParaRPr lang="zh-TW" altLang="en-US" sz="3200" dirty="0"/>
          </a:p>
        </p:txBody>
      </p:sp>
      <p:sp>
        <p:nvSpPr>
          <p:cNvPr id="3" name="文字版面配置區 2">
            <a:extLst>
              <a:ext uri="{FF2B5EF4-FFF2-40B4-BE49-F238E27FC236}">
                <a16:creationId xmlns:a16="http://schemas.microsoft.com/office/drawing/2014/main" id="{2B6CAE03-66E3-D7E5-827C-44312B494E3F}"/>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只要違反</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loss function1/2/4</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直接處罰</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2</a:t>
            </a:r>
          </a:p>
          <a:p>
            <a:pPr marL="99060" indent="0">
              <a:buNone/>
            </a:pP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違反</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loss function7 </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則壓到</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0~1</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處罰</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同參數</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2)</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DEB92CA-6302-798C-DE78-3F1D16F2D3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136</a:t>
            </a:fld>
            <a:endParaRPr lang="en-US"/>
          </a:p>
        </p:txBody>
      </p:sp>
    </p:spTree>
    <p:extLst>
      <p:ext uri="{BB962C8B-B14F-4D97-AF65-F5344CB8AC3E}">
        <p14:creationId xmlns:p14="http://schemas.microsoft.com/office/powerpoint/2010/main" val="10067497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6105E3-A010-AFB3-8194-950E0BDE981B}"/>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4. loss function</a:t>
            </a:r>
            <a:endParaRPr lang="zh-TW" altLang="en-US" sz="3200" dirty="0"/>
          </a:p>
        </p:txBody>
      </p:sp>
      <p:sp>
        <p:nvSpPr>
          <p:cNvPr id="4" name="投影片編號版面配置區 3">
            <a:extLst>
              <a:ext uri="{FF2B5EF4-FFF2-40B4-BE49-F238E27FC236}">
                <a16:creationId xmlns:a16="http://schemas.microsoft.com/office/drawing/2014/main" id="{C7689EA1-EB8E-339E-3D64-01930F8E05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137</a:t>
            </a:fld>
            <a:endParaRPr lang="en-US"/>
          </a:p>
        </p:txBody>
      </p:sp>
      <p:pic>
        <p:nvPicPr>
          <p:cNvPr id="5" name="圖片 4" descr="一張含有 桌 的圖片&#10;&#10;自動產生的描述">
            <a:extLst>
              <a:ext uri="{FF2B5EF4-FFF2-40B4-BE49-F238E27FC236}">
                <a16:creationId xmlns:a16="http://schemas.microsoft.com/office/drawing/2014/main" id="{13505C5D-CF47-5957-AEE6-A9161AFEA540}"/>
              </a:ext>
            </a:extLst>
          </p:cNvPr>
          <p:cNvPicPr>
            <a:picLocks noChangeAspect="1"/>
          </p:cNvPicPr>
          <p:nvPr/>
        </p:nvPicPr>
        <p:blipFill>
          <a:blip r:embed="rId3"/>
          <a:stretch>
            <a:fillRect/>
          </a:stretch>
        </p:blipFill>
        <p:spPr>
          <a:xfrm>
            <a:off x="827583" y="1684362"/>
            <a:ext cx="4241373" cy="5037113"/>
          </a:xfrm>
          <a:prstGeom prst="rect">
            <a:avLst/>
          </a:prstGeom>
        </p:spPr>
      </p:pic>
      <p:sp>
        <p:nvSpPr>
          <p:cNvPr id="6" name="矩形 5">
            <a:extLst>
              <a:ext uri="{FF2B5EF4-FFF2-40B4-BE49-F238E27FC236}">
                <a16:creationId xmlns:a16="http://schemas.microsoft.com/office/drawing/2014/main" id="{FFB67D85-151D-7F3E-B2A1-BAE5EEE022FA}"/>
              </a:ext>
            </a:extLst>
          </p:cNvPr>
          <p:cNvSpPr/>
          <p:nvPr/>
        </p:nvSpPr>
        <p:spPr>
          <a:xfrm>
            <a:off x="827583" y="3074927"/>
            <a:ext cx="2203851" cy="453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7FA4D5EE-8A9C-C393-53E8-C5FDA3CFE46D}"/>
              </a:ext>
            </a:extLst>
          </p:cNvPr>
          <p:cNvSpPr txBox="1"/>
          <p:nvPr/>
        </p:nvSpPr>
        <p:spPr>
          <a:xfrm>
            <a:off x="3031434" y="3154775"/>
            <a:ext cx="662361" cy="307777"/>
          </a:xfrm>
          <a:prstGeom prst="rect">
            <a:avLst/>
          </a:prstGeom>
          <a:noFill/>
        </p:spPr>
        <p:txBody>
          <a:bodyPr wrap="none" rtlCol="0">
            <a:spAutoFit/>
          </a:bodyPr>
          <a:lstStyle/>
          <a:p>
            <a:r>
              <a:rPr lang="en-US" altLang="zh-TW" dirty="0">
                <a:highlight>
                  <a:srgbClr val="FFFF00"/>
                </a:highlight>
              </a:rPr>
              <a:t>Loss1</a:t>
            </a:r>
            <a:endParaRPr lang="zh-TW" altLang="en-US" dirty="0">
              <a:highlight>
                <a:srgbClr val="FFFF00"/>
              </a:highlight>
            </a:endParaRPr>
          </a:p>
        </p:txBody>
      </p:sp>
      <p:sp>
        <p:nvSpPr>
          <p:cNvPr id="8" name="矩形 7">
            <a:extLst>
              <a:ext uri="{FF2B5EF4-FFF2-40B4-BE49-F238E27FC236}">
                <a16:creationId xmlns:a16="http://schemas.microsoft.com/office/drawing/2014/main" id="{B594CC3B-0DCB-79C5-FB73-A15869339B73}"/>
              </a:ext>
            </a:extLst>
          </p:cNvPr>
          <p:cNvSpPr/>
          <p:nvPr/>
        </p:nvSpPr>
        <p:spPr>
          <a:xfrm>
            <a:off x="827583" y="3778561"/>
            <a:ext cx="2203851" cy="664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4C0ABA24-46F8-4688-ECE6-6D685EB7C98F}"/>
              </a:ext>
            </a:extLst>
          </p:cNvPr>
          <p:cNvSpPr txBox="1"/>
          <p:nvPr/>
        </p:nvSpPr>
        <p:spPr>
          <a:xfrm>
            <a:off x="3056653" y="3895141"/>
            <a:ext cx="662361" cy="307777"/>
          </a:xfrm>
          <a:prstGeom prst="rect">
            <a:avLst/>
          </a:prstGeom>
          <a:noFill/>
        </p:spPr>
        <p:txBody>
          <a:bodyPr wrap="none" rtlCol="0">
            <a:spAutoFit/>
          </a:bodyPr>
          <a:lstStyle/>
          <a:p>
            <a:r>
              <a:rPr lang="en-US" altLang="zh-TW" dirty="0">
                <a:highlight>
                  <a:srgbClr val="FFFF00"/>
                </a:highlight>
              </a:rPr>
              <a:t>Loss2</a:t>
            </a:r>
            <a:endParaRPr lang="zh-TW" altLang="en-US" dirty="0">
              <a:highlight>
                <a:srgbClr val="FFFF00"/>
              </a:highlight>
            </a:endParaRPr>
          </a:p>
        </p:txBody>
      </p:sp>
      <p:sp>
        <p:nvSpPr>
          <p:cNvPr id="20" name="文字方塊 19">
            <a:extLst>
              <a:ext uri="{FF2B5EF4-FFF2-40B4-BE49-F238E27FC236}">
                <a16:creationId xmlns:a16="http://schemas.microsoft.com/office/drawing/2014/main" id="{FAAA8C9D-E58F-5F8A-AB25-7CFD4CC100F8}"/>
              </a:ext>
            </a:extLst>
          </p:cNvPr>
          <p:cNvSpPr txBox="1"/>
          <p:nvPr/>
        </p:nvSpPr>
        <p:spPr>
          <a:xfrm>
            <a:off x="2060712" y="5630807"/>
            <a:ext cx="662361" cy="307777"/>
          </a:xfrm>
          <a:prstGeom prst="rect">
            <a:avLst/>
          </a:prstGeom>
          <a:noFill/>
        </p:spPr>
        <p:txBody>
          <a:bodyPr wrap="none" rtlCol="0">
            <a:spAutoFit/>
          </a:bodyPr>
          <a:lstStyle/>
          <a:p>
            <a:r>
              <a:rPr lang="en-US" altLang="zh-TW" dirty="0">
                <a:highlight>
                  <a:srgbClr val="FFFF00"/>
                </a:highlight>
              </a:rPr>
              <a:t>Loss3</a:t>
            </a:r>
            <a:endParaRPr lang="zh-TW" altLang="en-US" dirty="0">
              <a:highlight>
                <a:srgbClr val="FFFF00"/>
              </a:highlight>
            </a:endParaRPr>
          </a:p>
        </p:txBody>
      </p:sp>
      <p:sp>
        <p:nvSpPr>
          <p:cNvPr id="22" name="矩形 21">
            <a:extLst>
              <a:ext uri="{FF2B5EF4-FFF2-40B4-BE49-F238E27FC236}">
                <a16:creationId xmlns:a16="http://schemas.microsoft.com/office/drawing/2014/main" id="{331519E2-110B-1A47-3804-BA43CC9AFE40}"/>
              </a:ext>
            </a:extLst>
          </p:cNvPr>
          <p:cNvSpPr/>
          <p:nvPr/>
        </p:nvSpPr>
        <p:spPr>
          <a:xfrm>
            <a:off x="827583" y="5582131"/>
            <a:ext cx="1233129" cy="356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9FBD8CC-A3D3-8FC1-CD2B-4ACE0373884D}"/>
              </a:ext>
            </a:extLst>
          </p:cNvPr>
          <p:cNvSpPr/>
          <p:nvPr/>
        </p:nvSpPr>
        <p:spPr>
          <a:xfrm>
            <a:off x="827582" y="6072461"/>
            <a:ext cx="2094522" cy="356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6F7BE558-31B9-ACEF-D43C-255ECFC29645}"/>
              </a:ext>
            </a:extLst>
          </p:cNvPr>
          <p:cNvSpPr txBox="1"/>
          <p:nvPr/>
        </p:nvSpPr>
        <p:spPr>
          <a:xfrm>
            <a:off x="2911916" y="6101246"/>
            <a:ext cx="662361" cy="307777"/>
          </a:xfrm>
          <a:prstGeom prst="rect">
            <a:avLst/>
          </a:prstGeom>
          <a:noFill/>
        </p:spPr>
        <p:txBody>
          <a:bodyPr wrap="none" rtlCol="0">
            <a:spAutoFit/>
          </a:bodyPr>
          <a:lstStyle/>
          <a:p>
            <a:r>
              <a:rPr lang="en-US" altLang="zh-TW" dirty="0">
                <a:highlight>
                  <a:srgbClr val="FFFF00"/>
                </a:highlight>
              </a:rPr>
              <a:t>Loss4</a:t>
            </a:r>
            <a:endParaRPr lang="zh-TW" altLang="en-US" dirty="0">
              <a:highlight>
                <a:srgbClr val="FFFF00"/>
              </a:highlight>
            </a:endParaRPr>
          </a:p>
        </p:txBody>
      </p:sp>
      <p:sp>
        <p:nvSpPr>
          <p:cNvPr id="25" name="矩形 24">
            <a:extLst>
              <a:ext uri="{FF2B5EF4-FFF2-40B4-BE49-F238E27FC236}">
                <a16:creationId xmlns:a16="http://schemas.microsoft.com/office/drawing/2014/main" id="{7986432B-0511-AA00-4320-5B09668DBC5A}"/>
              </a:ext>
            </a:extLst>
          </p:cNvPr>
          <p:cNvSpPr/>
          <p:nvPr/>
        </p:nvSpPr>
        <p:spPr>
          <a:xfrm>
            <a:off x="810428" y="6562791"/>
            <a:ext cx="2101487" cy="219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3669F6C6-1E8A-94E1-1229-7D1DA3F62756}"/>
              </a:ext>
            </a:extLst>
          </p:cNvPr>
          <p:cNvSpPr txBox="1"/>
          <p:nvPr/>
        </p:nvSpPr>
        <p:spPr>
          <a:xfrm>
            <a:off x="2948269" y="6476104"/>
            <a:ext cx="950901" cy="307777"/>
          </a:xfrm>
          <a:prstGeom prst="rect">
            <a:avLst/>
          </a:prstGeom>
          <a:noFill/>
        </p:spPr>
        <p:txBody>
          <a:bodyPr wrap="none" rtlCol="0">
            <a:spAutoFit/>
          </a:bodyPr>
          <a:lstStyle/>
          <a:p>
            <a:r>
              <a:rPr lang="en-US" altLang="zh-TW" dirty="0">
                <a:highlight>
                  <a:srgbClr val="FFFF00"/>
                </a:highlight>
              </a:rPr>
              <a:t>Total loss</a:t>
            </a:r>
            <a:endParaRPr lang="zh-TW" altLang="en-US" dirty="0">
              <a:highlight>
                <a:srgbClr val="FFFF00"/>
              </a:highlight>
            </a:endParaRPr>
          </a:p>
        </p:txBody>
      </p:sp>
    </p:spTree>
    <p:extLst>
      <p:ext uri="{BB962C8B-B14F-4D97-AF65-F5344CB8AC3E}">
        <p14:creationId xmlns:p14="http://schemas.microsoft.com/office/powerpoint/2010/main" val="35492600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1B01C4-481F-4A40-084C-65D0A7156C39}"/>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4. </a:t>
            </a:r>
            <a:r>
              <a:rPr lang="en-US" altLang="zh-TW" sz="3200" dirty="0"/>
              <a:t>epoch500</a:t>
            </a:r>
            <a:endParaRPr lang="zh-TW" altLang="en-US" sz="3200" dirty="0"/>
          </a:p>
        </p:txBody>
      </p:sp>
      <p:sp>
        <p:nvSpPr>
          <p:cNvPr id="4" name="投影片編號版面配置區 3">
            <a:extLst>
              <a:ext uri="{FF2B5EF4-FFF2-40B4-BE49-F238E27FC236}">
                <a16:creationId xmlns:a16="http://schemas.microsoft.com/office/drawing/2014/main" id="{2CB15617-B2DD-A967-25F6-6E973558D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138</a:t>
            </a:fld>
            <a:endParaRPr lang="en-US"/>
          </a:p>
        </p:txBody>
      </p:sp>
      <p:pic>
        <p:nvPicPr>
          <p:cNvPr id="6" name="圖片 5" descr="一張含有 桌 的圖片&#10;&#10;自動產生的描述">
            <a:extLst>
              <a:ext uri="{FF2B5EF4-FFF2-40B4-BE49-F238E27FC236}">
                <a16:creationId xmlns:a16="http://schemas.microsoft.com/office/drawing/2014/main" id="{2BAEB04E-4904-F38E-7B73-5BEE76B61CB1}"/>
              </a:ext>
            </a:extLst>
          </p:cNvPr>
          <p:cNvPicPr>
            <a:picLocks noChangeAspect="1"/>
          </p:cNvPicPr>
          <p:nvPr/>
        </p:nvPicPr>
        <p:blipFill>
          <a:blip r:embed="rId2"/>
          <a:stretch>
            <a:fillRect/>
          </a:stretch>
        </p:blipFill>
        <p:spPr>
          <a:xfrm>
            <a:off x="386573" y="1650705"/>
            <a:ext cx="4467088" cy="4849485"/>
          </a:xfrm>
          <a:prstGeom prst="rect">
            <a:avLst/>
          </a:prstGeom>
          <a:ln w="28575">
            <a:solidFill>
              <a:srgbClr val="FF0000"/>
            </a:solidFill>
          </a:ln>
        </p:spPr>
      </p:pic>
      <p:pic>
        <p:nvPicPr>
          <p:cNvPr id="8" name="圖片 7" descr="一張含有 桌 的圖片&#10;&#10;自動產生的描述">
            <a:extLst>
              <a:ext uri="{FF2B5EF4-FFF2-40B4-BE49-F238E27FC236}">
                <a16:creationId xmlns:a16="http://schemas.microsoft.com/office/drawing/2014/main" id="{FFACAD53-23B8-B37B-16CA-8258684373D5}"/>
              </a:ext>
            </a:extLst>
          </p:cNvPr>
          <p:cNvPicPr>
            <a:picLocks noChangeAspect="1"/>
          </p:cNvPicPr>
          <p:nvPr/>
        </p:nvPicPr>
        <p:blipFill>
          <a:blip r:embed="rId3"/>
          <a:stretch>
            <a:fillRect/>
          </a:stretch>
        </p:blipFill>
        <p:spPr>
          <a:xfrm>
            <a:off x="3593558" y="1507908"/>
            <a:ext cx="4865736" cy="4607949"/>
          </a:xfrm>
          <a:prstGeom prst="rect">
            <a:avLst/>
          </a:prstGeom>
          <a:ln w="28575">
            <a:solidFill>
              <a:srgbClr val="00B0F0"/>
            </a:solidFill>
          </a:ln>
        </p:spPr>
      </p:pic>
      <p:sp>
        <p:nvSpPr>
          <p:cNvPr id="9" name="矩形 8">
            <a:extLst>
              <a:ext uri="{FF2B5EF4-FFF2-40B4-BE49-F238E27FC236}">
                <a16:creationId xmlns:a16="http://schemas.microsoft.com/office/drawing/2014/main" id="{3A347B4D-FB60-BB08-1162-916F2C53F5CB}"/>
              </a:ext>
            </a:extLst>
          </p:cNvPr>
          <p:cNvSpPr/>
          <p:nvPr/>
        </p:nvSpPr>
        <p:spPr>
          <a:xfrm>
            <a:off x="2348657" y="6258654"/>
            <a:ext cx="2505004" cy="244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D4C8813A-CB3C-56B5-35A8-A55627AAAE12}"/>
              </a:ext>
            </a:extLst>
          </p:cNvPr>
          <p:cNvSpPr/>
          <p:nvPr/>
        </p:nvSpPr>
        <p:spPr>
          <a:xfrm>
            <a:off x="5794513" y="5869391"/>
            <a:ext cx="2664781" cy="24646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477377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206BB-049F-6680-2479-26ED610701B6}"/>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4. </a:t>
            </a:r>
            <a:r>
              <a:rPr lang="en-US" altLang="zh-TW" sz="3200" dirty="0"/>
              <a:t>epoch500</a:t>
            </a:r>
            <a:endParaRPr lang="zh-TW" altLang="en-US" sz="3200" dirty="0"/>
          </a:p>
        </p:txBody>
      </p:sp>
      <p:sp>
        <p:nvSpPr>
          <p:cNvPr id="4" name="投影片編號版面配置區 3">
            <a:extLst>
              <a:ext uri="{FF2B5EF4-FFF2-40B4-BE49-F238E27FC236}">
                <a16:creationId xmlns:a16="http://schemas.microsoft.com/office/drawing/2014/main" id="{2E454F68-00AF-C0DC-925E-6A82AFADE2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139</a:t>
            </a:fld>
            <a:endParaRPr lang="en-US"/>
          </a:p>
        </p:txBody>
      </p:sp>
      <p:pic>
        <p:nvPicPr>
          <p:cNvPr id="5" name="圖片 4" descr="一張含有 桌 的圖片&#10;&#10;自動產生的描述">
            <a:extLst>
              <a:ext uri="{FF2B5EF4-FFF2-40B4-BE49-F238E27FC236}">
                <a16:creationId xmlns:a16="http://schemas.microsoft.com/office/drawing/2014/main" id="{F9645F23-C718-4832-1D59-40366A89B094}"/>
              </a:ext>
            </a:extLst>
          </p:cNvPr>
          <p:cNvPicPr>
            <a:picLocks noChangeAspect="1"/>
          </p:cNvPicPr>
          <p:nvPr/>
        </p:nvPicPr>
        <p:blipFill>
          <a:blip r:embed="rId2"/>
          <a:stretch>
            <a:fillRect/>
          </a:stretch>
        </p:blipFill>
        <p:spPr>
          <a:xfrm>
            <a:off x="543470" y="1659039"/>
            <a:ext cx="4749210" cy="4851091"/>
          </a:xfrm>
          <a:prstGeom prst="rect">
            <a:avLst/>
          </a:prstGeom>
          <a:ln w="28575">
            <a:solidFill>
              <a:srgbClr val="00B050"/>
            </a:solidFill>
          </a:ln>
        </p:spPr>
      </p:pic>
      <p:pic>
        <p:nvPicPr>
          <p:cNvPr id="7" name="圖片 6" descr="一張含有 桌 的圖片&#10;&#10;自動產生的描述">
            <a:extLst>
              <a:ext uri="{FF2B5EF4-FFF2-40B4-BE49-F238E27FC236}">
                <a16:creationId xmlns:a16="http://schemas.microsoft.com/office/drawing/2014/main" id="{76C1DF08-DB5F-1849-CD0C-89CB4071AB75}"/>
              </a:ext>
            </a:extLst>
          </p:cNvPr>
          <p:cNvPicPr>
            <a:picLocks noChangeAspect="1"/>
          </p:cNvPicPr>
          <p:nvPr/>
        </p:nvPicPr>
        <p:blipFill>
          <a:blip r:embed="rId3"/>
          <a:stretch>
            <a:fillRect/>
          </a:stretch>
        </p:blipFill>
        <p:spPr>
          <a:xfrm>
            <a:off x="3866951" y="1409910"/>
            <a:ext cx="4901382" cy="4747454"/>
          </a:xfrm>
          <a:prstGeom prst="rect">
            <a:avLst/>
          </a:prstGeom>
          <a:ln w="28575">
            <a:solidFill>
              <a:srgbClr val="FFC000"/>
            </a:solidFill>
          </a:ln>
        </p:spPr>
      </p:pic>
      <p:sp>
        <p:nvSpPr>
          <p:cNvPr id="8" name="矩形 7">
            <a:extLst>
              <a:ext uri="{FF2B5EF4-FFF2-40B4-BE49-F238E27FC236}">
                <a16:creationId xmlns:a16="http://schemas.microsoft.com/office/drawing/2014/main" id="{56AD26A2-23C1-FFD5-0C87-BD23684E5073}"/>
              </a:ext>
            </a:extLst>
          </p:cNvPr>
          <p:cNvSpPr/>
          <p:nvPr/>
        </p:nvSpPr>
        <p:spPr>
          <a:xfrm>
            <a:off x="2683565" y="6265655"/>
            <a:ext cx="2609115" cy="2444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45116D9-03B0-08BA-D7C8-A9FAE99821E6}"/>
              </a:ext>
            </a:extLst>
          </p:cNvPr>
          <p:cNvSpPr/>
          <p:nvPr/>
        </p:nvSpPr>
        <p:spPr>
          <a:xfrm>
            <a:off x="6077685" y="5912889"/>
            <a:ext cx="2690648" cy="2444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4958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Loss function</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pPr>
              <a:defRPr/>
            </a:pPr>
            <a:fld id="{4D119FDC-6108-4353-827A-E8BB95E2DBB8}" type="slidenum">
              <a:rPr lang="en-US" altLang="zh-TW" smtClean="0"/>
              <a:pPr>
                <a:defRPr/>
              </a:pPr>
              <a:t>14</a:t>
            </a:fld>
            <a:endParaRPr lang="en-US" altLang="zh-TW" dirty="0"/>
          </a:p>
        </p:txBody>
      </p:sp>
      <p:sp>
        <p:nvSpPr>
          <p:cNvPr id="5" name="內容版面配置區 2"/>
          <p:cNvSpPr>
            <a:spLocks noGrp="1"/>
          </p:cNvSpPr>
          <p:nvPr>
            <p:ph idx="1"/>
          </p:nvPr>
        </p:nvSpPr>
        <p:spPr>
          <a:xfrm>
            <a:off x="250825" y="1744663"/>
            <a:ext cx="8712200" cy="5113337"/>
          </a:xfrm>
        </p:spPr>
        <p:txBody>
          <a:bodyPr/>
          <a:lstStyle/>
          <a:p>
            <a:r>
              <a:rPr lang="en-US" altLang="zh-TW" sz="2000" b="1" dirty="0"/>
              <a:t>Loss function</a:t>
            </a:r>
            <a:r>
              <a:rPr lang="zh-TW" altLang="en-US" sz="2000" b="1" dirty="0">
                <a:latin typeface="標楷體" panose="03000509000000000000" pitchFamily="65" charset="-120"/>
                <a:ea typeface="標楷體" panose="03000509000000000000" pitchFamily="65" charset="-120"/>
              </a:rPr>
              <a:t>想法</a:t>
            </a:r>
            <a:endParaRPr lang="en-US" altLang="zh-TW" sz="2000" b="1" dirty="0">
              <a:latin typeface="標楷體" panose="03000509000000000000" pitchFamily="65" charset="-120"/>
              <a:ea typeface="標楷體" panose="03000509000000000000" pitchFamily="65" charset="-120"/>
            </a:endParaRPr>
          </a:p>
          <a:p>
            <a:pPr marL="556260" indent="-457200">
              <a:buFont typeface="+mj-lt"/>
              <a:buAutoNum type="arabicParenR"/>
            </a:pPr>
            <a:r>
              <a:rPr lang="zh-TW" altLang="en-US" sz="20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產生的線段矩陣起點</a:t>
            </a:r>
            <a:r>
              <a:rPr lang="zh-TW" altLang="en-US" sz="2000" b="1" dirty="0">
                <a:solidFill>
                  <a:schemeClr val="tx1"/>
                </a:solidFill>
                <a:latin typeface="Times New Roman" panose="02020603050405020304" pitchFamily="18" charset="0"/>
                <a:ea typeface="PMingLiU" panose="02020500000000000000" pitchFamily="18" charset="-120"/>
                <a:cs typeface="Times New Roman" panose="02020603050405020304" pitchFamily="18" charset="0"/>
              </a:rPr>
              <a:t>、</a:t>
            </a:r>
            <a:r>
              <a:rPr lang="zh-TW" altLang="en-US" sz="20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終點是否符合要求</a:t>
            </a: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b="1" dirty="0">
              <a:latin typeface="Times New Roman" panose="02020603050405020304" pitchFamily="18" charset="0"/>
              <a:ea typeface="標楷體" panose="03000509000000000000" pitchFamily="65" charset="-120"/>
              <a:cs typeface="Times New Roman" panose="02020603050405020304" pitchFamily="18" charset="0"/>
            </a:endParaRPr>
          </a:p>
          <a:p>
            <a:pPr marL="556260" indent="-457200">
              <a:buFont typeface="+mj-lt"/>
              <a:buAutoNum type="arabicParenR"/>
            </a:pPr>
            <a:endParaRPr lang="en-US" altLang="zh-TW" sz="2000" b="1" dirty="0">
              <a:latin typeface="Times New Roman" panose="02020603050405020304" pitchFamily="18" charset="0"/>
              <a:ea typeface="標楷體" panose="03000509000000000000" pitchFamily="65" charset="-120"/>
              <a:cs typeface="Times New Roman" panose="02020603050405020304" pitchFamily="18" charset="0"/>
            </a:endParaRPr>
          </a:p>
          <a:p>
            <a:pPr marL="556260" indent="-457200">
              <a:buFont typeface="+mj-lt"/>
              <a:buAutoNum type="arabicParenR"/>
            </a:pPr>
            <a:r>
              <a:rPr lang="zh-TW" altLang="en-US" sz="20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線的轉角是否轉</a:t>
            </a:r>
            <a:r>
              <a:rPr lang="en-US" altLang="zh-TW" sz="20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45</a:t>
            </a:r>
            <a:r>
              <a:rPr lang="zh-TW" altLang="en-US" sz="20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度</a:t>
            </a: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b="1" dirty="0">
              <a:latin typeface="Times New Roman" panose="02020603050405020304" pitchFamily="18" charset="0"/>
              <a:ea typeface="標楷體" panose="03000509000000000000" pitchFamily="65" charset="-120"/>
              <a:cs typeface="Times New Roman" panose="02020603050405020304" pitchFamily="18" charset="0"/>
            </a:endParaRPr>
          </a:p>
          <a:p>
            <a:pPr marL="556260" indent="-457200">
              <a:buFont typeface="+mj-lt"/>
              <a:buAutoNum type="arabicParenR"/>
            </a:pPr>
            <a:endParaRPr lang="en-US" altLang="zh-TW" sz="2000" b="1" dirty="0">
              <a:latin typeface="Times New Roman" panose="02020603050405020304" pitchFamily="18" charset="0"/>
              <a:ea typeface="標楷體" panose="03000509000000000000" pitchFamily="65" charset="-120"/>
              <a:cs typeface="Times New Roman" panose="02020603050405020304" pitchFamily="18" charset="0"/>
            </a:endParaRPr>
          </a:p>
          <a:p>
            <a:pPr marL="556260" indent="-457200">
              <a:buFont typeface="+mj-lt"/>
              <a:buAutoNum type="arabicParenR"/>
            </a:pPr>
            <a:r>
              <a:rPr lang="en-US" altLang="zh-TW" sz="20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Differential pair</a:t>
            </a:r>
            <a:r>
              <a:rPr lang="zh-TW" altLang="en-US" sz="20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間的距離；</a:t>
            </a:r>
            <a:endParaRPr lang="en-US" altLang="zh-TW" sz="20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556260" indent="-457200">
              <a:buFont typeface="+mj-lt"/>
              <a:buAutoNum type="arabicParenR"/>
            </a:pPr>
            <a:endParaRPr lang="en-US" altLang="zh-TW" sz="20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556260" indent="-457200">
              <a:buFont typeface="+mj-lt"/>
              <a:buAutoNum type="arabicParenR"/>
            </a:pPr>
            <a:r>
              <a:rPr lang="zh-TW" altLang="en-US" sz="20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兩線斷是否</a:t>
            </a:r>
            <a:r>
              <a:rPr lang="zh-TW" altLang="en-US" sz="2000" b="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有交叉；</a:t>
            </a:r>
            <a:endParaRPr lang="en-US" altLang="zh-TW" sz="20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4927848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206BB-049F-6680-2479-26ED610701B6}"/>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4. </a:t>
            </a:r>
            <a:r>
              <a:rPr lang="en-US" altLang="zh-TW" sz="3200" dirty="0"/>
              <a:t>epoch500 result</a:t>
            </a:r>
            <a:endParaRPr lang="zh-TW" altLang="en-US" sz="3200" dirty="0"/>
          </a:p>
        </p:txBody>
      </p:sp>
      <p:sp>
        <p:nvSpPr>
          <p:cNvPr id="4" name="投影片編號版面配置區 3">
            <a:extLst>
              <a:ext uri="{FF2B5EF4-FFF2-40B4-BE49-F238E27FC236}">
                <a16:creationId xmlns:a16="http://schemas.microsoft.com/office/drawing/2014/main" id="{2E454F68-00AF-C0DC-925E-6A82AFADE2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140</a:t>
            </a:fld>
            <a:endParaRPr lang="en-US"/>
          </a:p>
        </p:txBody>
      </p:sp>
      <p:pic>
        <p:nvPicPr>
          <p:cNvPr id="5" name="圖片 4">
            <a:extLst>
              <a:ext uri="{FF2B5EF4-FFF2-40B4-BE49-F238E27FC236}">
                <a16:creationId xmlns:a16="http://schemas.microsoft.com/office/drawing/2014/main" id="{26D41D0F-815D-2AE1-899F-8F90DB3C8352}"/>
              </a:ext>
            </a:extLst>
          </p:cNvPr>
          <p:cNvPicPr>
            <a:picLocks noChangeAspect="1"/>
          </p:cNvPicPr>
          <p:nvPr/>
        </p:nvPicPr>
        <p:blipFill>
          <a:blip r:embed="rId2"/>
          <a:stretch>
            <a:fillRect/>
          </a:stretch>
        </p:blipFill>
        <p:spPr>
          <a:xfrm>
            <a:off x="434890" y="1561680"/>
            <a:ext cx="8146486" cy="4999153"/>
          </a:xfrm>
          <a:prstGeom prst="rect">
            <a:avLst/>
          </a:prstGeom>
        </p:spPr>
      </p:pic>
      <p:sp>
        <p:nvSpPr>
          <p:cNvPr id="6" name="橢圓 5">
            <a:extLst>
              <a:ext uri="{FF2B5EF4-FFF2-40B4-BE49-F238E27FC236}">
                <a16:creationId xmlns:a16="http://schemas.microsoft.com/office/drawing/2014/main" id="{69E97251-2F50-104C-DF7B-35DF7DE705C0}"/>
              </a:ext>
            </a:extLst>
          </p:cNvPr>
          <p:cNvSpPr/>
          <p:nvPr/>
        </p:nvSpPr>
        <p:spPr>
          <a:xfrm>
            <a:off x="653412" y="169296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005F395C-6D87-8647-6199-00D31BFDAA16}"/>
              </a:ext>
            </a:extLst>
          </p:cNvPr>
          <p:cNvSpPr/>
          <p:nvPr/>
        </p:nvSpPr>
        <p:spPr>
          <a:xfrm>
            <a:off x="653412" y="215016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C6403A78-0D68-9234-4FA3-16126AB5D87F}"/>
              </a:ext>
            </a:extLst>
          </p:cNvPr>
          <p:cNvSpPr/>
          <p:nvPr/>
        </p:nvSpPr>
        <p:spPr>
          <a:xfrm>
            <a:off x="653412" y="260736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21647895-B68C-0B1E-DD25-6CCF47DD76C0}"/>
              </a:ext>
            </a:extLst>
          </p:cNvPr>
          <p:cNvSpPr/>
          <p:nvPr/>
        </p:nvSpPr>
        <p:spPr>
          <a:xfrm>
            <a:off x="653412" y="306456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2D2EC7F4-4D33-55AC-922C-C4CE7BD560EC}"/>
              </a:ext>
            </a:extLst>
          </p:cNvPr>
          <p:cNvSpPr/>
          <p:nvPr/>
        </p:nvSpPr>
        <p:spPr>
          <a:xfrm>
            <a:off x="653412" y="365479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D9428641-52C4-CC8C-9380-060599CB7CA2}"/>
              </a:ext>
            </a:extLst>
          </p:cNvPr>
          <p:cNvSpPr/>
          <p:nvPr/>
        </p:nvSpPr>
        <p:spPr>
          <a:xfrm>
            <a:off x="638536" y="424502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ADF2DC64-DE58-0B82-44D8-671FA595F167}"/>
              </a:ext>
            </a:extLst>
          </p:cNvPr>
          <p:cNvSpPr/>
          <p:nvPr/>
        </p:nvSpPr>
        <p:spPr>
          <a:xfrm>
            <a:off x="663417" y="4801296"/>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E9592EAE-3C74-B35F-9AE5-BA75F4C0483F}"/>
              </a:ext>
            </a:extLst>
          </p:cNvPr>
          <p:cNvSpPr/>
          <p:nvPr/>
        </p:nvSpPr>
        <p:spPr>
          <a:xfrm>
            <a:off x="663417" y="5239126"/>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2D411731-0031-9D1D-ABCE-D977909A0C1B}"/>
              </a:ext>
            </a:extLst>
          </p:cNvPr>
          <p:cNvSpPr/>
          <p:nvPr/>
        </p:nvSpPr>
        <p:spPr>
          <a:xfrm>
            <a:off x="678628" y="5824452"/>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E6546E00-D771-4A82-C56C-A5855E66B412}"/>
              </a:ext>
            </a:extLst>
          </p:cNvPr>
          <p:cNvSpPr/>
          <p:nvPr/>
        </p:nvSpPr>
        <p:spPr>
          <a:xfrm>
            <a:off x="658546" y="6219031"/>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65D72CB3-FDA5-9278-71F7-2DA4372AB52F}"/>
              </a:ext>
            </a:extLst>
          </p:cNvPr>
          <p:cNvSpPr/>
          <p:nvPr/>
        </p:nvSpPr>
        <p:spPr>
          <a:xfrm>
            <a:off x="8331292" y="6280150"/>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a:extLst>
              <a:ext uri="{FF2B5EF4-FFF2-40B4-BE49-F238E27FC236}">
                <a16:creationId xmlns:a16="http://schemas.microsoft.com/office/drawing/2014/main" id="{71D58720-5043-AFA1-97F2-6D7EC86E4C3B}"/>
              </a:ext>
            </a:extLst>
          </p:cNvPr>
          <p:cNvCxnSpPr>
            <a:stCxn id="6" idx="4"/>
            <a:endCxn id="7" idx="0"/>
          </p:cNvCxnSpPr>
          <p:nvPr/>
        </p:nvCxnSpPr>
        <p:spPr>
          <a:xfrm>
            <a:off x="740498" y="1845365"/>
            <a:ext cx="0" cy="30480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線接點 18">
            <a:extLst>
              <a:ext uri="{FF2B5EF4-FFF2-40B4-BE49-F238E27FC236}">
                <a16:creationId xmlns:a16="http://schemas.microsoft.com/office/drawing/2014/main" id="{F9AA4F71-16E3-2039-6BAD-3F5FE785B172}"/>
              </a:ext>
            </a:extLst>
          </p:cNvPr>
          <p:cNvCxnSpPr/>
          <p:nvPr/>
        </p:nvCxnSpPr>
        <p:spPr>
          <a:xfrm>
            <a:off x="740498" y="2302565"/>
            <a:ext cx="0" cy="30480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0" name="直線接點 19">
            <a:extLst>
              <a:ext uri="{FF2B5EF4-FFF2-40B4-BE49-F238E27FC236}">
                <a16:creationId xmlns:a16="http://schemas.microsoft.com/office/drawing/2014/main" id="{2E102D9F-BC82-E1FE-A931-12EE583D1B02}"/>
              </a:ext>
            </a:extLst>
          </p:cNvPr>
          <p:cNvCxnSpPr/>
          <p:nvPr/>
        </p:nvCxnSpPr>
        <p:spPr>
          <a:xfrm>
            <a:off x="729001" y="2759765"/>
            <a:ext cx="0" cy="30480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1" name="直線接點 20">
            <a:extLst>
              <a:ext uri="{FF2B5EF4-FFF2-40B4-BE49-F238E27FC236}">
                <a16:creationId xmlns:a16="http://schemas.microsoft.com/office/drawing/2014/main" id="{CEAD6D64-A20C-588F-3CE7-FF418E0F2740}"/>
              </a:ext>
            </a:extLst>
          </p:cNvPr>
          <p:cNvCxnSpPr>
            <a:cxnSpLocks/>
            <a:endCxn id="10" idx="0"/>
          </p:cNvCxnSpPr>
          <p:nvPr/>
        </p:nvCxnSpPr>
        <p:spPr>
          <a:xfrm>
            <a:off x="740498" y="3216965"/>
            <a:ext cx="0" cy="43783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3" name="直線接點 22">
            <a:extLst>
              <a:ext uri="{FF2B5EF4-FFF2-40B4-BE49-F238E27FC236}">
                <a16:creationId xmlns:a16="http://schemas.microsoft.com/office/drawing/2014/main" id="{58ECCA82-9DCF-CD5B-C8B7-A818CC194FB7}"/>
              </a:ext>
            </a:extLst>
          </p:cNvPr>
          <p:cNvCxnSpPr/>
          <p:nvPr/>
        </p:nvCxnSpPr>
        <p:spPr>
          <a:xfrm>
            <a:off x="740498" y="5975350"/>
            <a:ext cx="0" cy="30480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4" name="直線接點 23">
            <a:extLst>
              <a:ext uri="{FF2B5EF4-FFF2-40B4-BE49-F238E27FC236}">
                <a16:creationId xmlns:a16="http://schemas.microsoft.com/office/drawing/2014/main" id="{7280A9FC-E619-9B4D-A3B0-D34F98A441E2}"/>
              </a:ext>
            </a:extLst>
          </p:cNvPr>
          <p:cNvCxnSpPr/>
          <p:nvPr/>
        </p:nvCxnSpPr>
        <p:spPr>
          <a:xfrm>
            <a:off x="740498" y="4953696"/>
            <a:ext cx="0" cy="30480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直線接點 24">
            <a:extLst>
              <a:ext uri="{FF2B5EF4-FFF2-40B4-BE49-F238E27FC236}">
                <a16:creationId xmlns:a16="http://schemas.microsoft.com/office/drawing/2014/main" id="{0CF621BD-D651-DE06-BCC9-CAAF8A50E61A}"/>
              </a:ext>
            </a:extLst>
          </p:cNvPr>
          <p:cNvCxnSpPr>
            <a:cxnSpLocks/>
            <a:endCxn id="11" idx="0"/>
          </p:cNvCxnSpPr>
          <p:nvPr/>
        </p:nvCxnSpPr>
        <p:spPr>
          <a:xfrm flipH="1">
            <a:off x="725622" y="3807195"/>
            <a:ext cx="11694" cy="43783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7" name="直線接點 26">
            <a:extLst>
              <a:ext uri="{FF2B5EF4-FFF2-40B4-BE49-F238E27FC236}">
                <a16:creationId xmlns:a16="http://schemas.microsoft.com/office/drawing/2014/main" id="{00B9A0D2-FC42-80E4-5327-8B5018CEC714}"/>
              </a:ext>
            </a:extLst>
          </p:cNvPr>
          <p:cNvCxnSpPr>
            <a:cxnSpLocks/>
            <a:stCxn id="11" idx="4"/>
            <a:endCxn id="12" idx="0"/>
          </p:cNvCxnSpPr>
          <p:nvPr/>
        </p:nvCxnSpPr>
        <p:spPr>
          <a:xfrm>
            <a:off x="725622" y="4397425"/>
            <a:ext cx="24881" cy="403871"/>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0" name="直線接點 29">
            <a:extLst>
              <a:ext uri="{FF2B5EF4-FFF2-40B4-BE49-F238E27FC236}">
                <a16:creationId xmlns:a16="http://schemas.microsoft.com/office/drawing/2014/main" id="{38B9B5B2-8209-7A45-7BA5-9BB4DB20F789}"/>
              </a:ext>
            </a:extLst>
          </p:cNvPr>
          <p:cNvCxnSpPr>
            <a:cxnSpLocks/>
          </p:cNvCxnSpPr>
          <p:nvPr/>
        </p:nvCxnSpPr>
        <p:spPr>
          <a:xfrm>
            <a:off x="737316" y="5391526"/>
            <a:ext cx="0" cy="432926"/>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3" name="直線接點 32">
            <a:extLst>
              <a:ext uri="{FF2B5EF4-FFF2-40B4-BE49-F238E27FC236}">
                <a16:creationId xmlns:a16="http://schemas.microsoft.com/office/drawing/2014/main" id="{3EA8F7D1-216A-796A-EE89-AD661BFE4A8B}"/>
              </a:ext>
            </a:extLst>
          </p:cNvPr>
          <p:cNvCxnSpPr>
            <a:stCxn id="15" idx="6"/>
            <a:endCxn id="16" idx="2"/>
          </p:cNvCxnSpPr>
          <p:nvPr/>
        </p:nvCxnSpPr>
        <p:spPr>
          <a:xfrm>
            <a:off x="832718" y="6295231"/>
            <a:ext cx="7498574" cy="61119"/>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05623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206BB-049F-6680-2479-26ED610701B6}"/>
              </a:ext>
            </a:extLst>
          </p:cNvPr>
          <p:cNvSpPr>
            <a:spLocks noGrp="1"/>
          </p:cNvSpPr>
          <p:nvPr>
            <p:ph type="title"/>
          </p:nvPr>
        </p:nvSpPr>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4. </a:t>
            </a:r>
            <a:r>
              <a:rPr lang="en-US" altLang="zh-TW" sz="3200" dirty="0"/>
              <a:t>epoch500 result_</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加入</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bump</a:t>
            </a:r>
            <a:endParaRPr lang="zh-TW" altLang="en-US" sz="3200" dirty="0"/>
          </a:p>
        </p:txBody>
      </p:sp>
      <p:sp>
        <p:nvSpPr>
          <p:cNvPr id="4" name="投影片編號版面配置區 3">
            <a:extLst>
              <a:ext uri="{FF2B5EF4-FFF2-40B4-BE49-F238E27FC236}">
                <a16:creationId xmlns:a16="http://schemas.microsoft.com/office/drawing/2014/main" id="{2E454F68-00AF-C0DC-925E-6A82AFADE2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141</a:t>
            </a:fld>
            <a:endParaRPr lang="en-US"/>
          </a:p>
        </p:txBody>
      </p:sp>
      <p:pic>
        <p:nvPicPr>
          <p:cNvPr id="5" name="圖片 4">
            <a:extLst>
              <a:ext uri="{FF2B5EF4-FFF2-40B4-BE49-F238E27FC236}">
                <a16:creationId xmlns:a16="http://schemas.microsoft.com/office/drawing/2014/main" id="{E93E8553-C521-A71D-A9D1-C747BD81DEB5}"/>
              </a:ext>
            </a:extLst>
          </p:cNvPr>
          <p:cNvPicPr>
            <a:picLocks noChangeAspect="1"/>
          </p:cNvPicPr>
          <p:nvPr/>
        </p:nvPicPr>
        <p:blipFill>
          <a:blip r:embed="rId3"/>
          <a:stretch>
            <a:fillRect/>
          </a:stretch>
        </p:blipFill>
        <p:spPr>
          <a:xfrm>
            <a:off x="548291" y="1607071"/>
            <a:ext cx="8047417" cy="4976291"/>
          </a:xfrm>
          <a:prstGeom prst="rect">
            <a:avLst/>
          </a:prstGeom>
        </p:spPr>
      </p:pic>
      <p:sp>
        <p:nvSpPr>
          <p:cNvPr id="6" name="矩形 5">
            <a:extLst>
              <a:ext uri="{FF2B5EF4-FFF2-40B4-BE49-F238E27FC236}">
                <a16:creationId xmlns:a16="http://schemas.microsoft.com/office/drawing/2014/main" id="{4DC982ED-D9F3-AF45-6F11-015B0D323E9E}"/>
              </a:ext>
            </a:extLst>
          </p:cNvPr>
          <p:cNvSpPr/>
          <p:nvPr/>
        </p:nvSpPr>
        <p:spPr>
          <a:xfrm>
            <a:off x="2505113" y="2759765"/>
            <a:ext cx="3299791" cy="125233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CB5F3272-12A4-0D82-11E2-DA7A0A47BEBD}"/>
              </a:ext>
            </a:extLst>
          </p:cNvPr>
          <p:cNvSpPr/>
          <p:nvPr/>
        </p:nvSpPr>
        <p:spPr>
          <a:xfrm>
            <a:off x="653412" y="169296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DF5BEF3D-FFB9-BF91-E827-05C925557401}"/>
              </a:ext>
            </a:extLst>
          </p:cNvPr>
          <p:cNvSpPr/>
          <p:nvPr/>
        </p:nvSpPr>
        <p:spPr>
          <a:xfrm>
            <a:off x="653412" y="215016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1D88D375-688E-6CB7-B9C8-7DC04E5B6F55}"/>
              </a:ext>
            </a:extLst>
          </p:cNvPr>
          <p:cNvSpPr/>
          <p:nvPr/>
        </p:nvSpPr>
        <p:spPr>
          <a:xfrm>
            <a:off x="653412" y="260736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16C76D7E-0B54-903D-BC9C-ED7E8E841ADE}"/>
              </a:ext>
            </a:extLst>
          </p:cNvPr>
          <p:cNvSpPr/>
          <p:nvPr/>
        </p:nvSpPr>
        <p:spPr>
          <a:xfrm>
            <a:off x="653412" y="306456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D6AB5FB2-EF5B-4AB6-CD18-441F3A8AB215}"/>
              </a:ext>
            </a:extLst>
          </p:cNvPr>
          <p:cNvSpPr/>
          <p:nvPr/>
        </p:nvSpPr>
        <p:spPr>
          <a:xfrm>
            <a:off x="653412" y="365479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C063E954-EE4E-2CA3-9FDF-792BFC101550}"/>
              </a:ext>
            </a:extLst>
          </p:cNvPr>
          <p:cNvSpPr/>
          <p:nvPr/>
        </p:nvSpPr>
        <p:spPr>
          <a:xfrm>
            <a:off x="638536" y="4245025"/>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AC8BA135-C542-CD3C-643F-DCA84FDA7830}"/>
              </a:ext>
            </a:extLst>
          </p:cNvPr>
          <p:cNvSpPr/>
          <p:nvPr/>
        </p:nvSpPr>
        <p:spPr>
          <a:xfrm>
            <a:off x="663417" y="4801296"/>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ACCE8CC3-34C4-97A9-D385-347487A97921}"/>
              </a:ext>
            </a:extLst>
          </p:cNvPr>
          <p:cNvSpPr/>
          <p:nvPr/>
        </p:nvSpPr>
        <p:spPr>
          <a:xfrm>
            <a:off x="663417" y="5239126"/>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25713DAC-E546-536C-1A9C-B7886118DDD4}"/>
              </a:ext>
            </a:extLst>
          </p:cNvPr>
          <p:cNvSpPr/>
          <p:nvPr/>
        </p:nvSpPr>
        <p:spPr>
          <a:xfrm>
            <a:off x="678628" y="5824452"/>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E8D4047A-C95D-FEC7-0515-9C2245DA9AB1}"/>
              </a:ext>
            </a:extLst>
          </p:cNvPr>
          <p:cNvSpPr/>
          <p:nvPr/>
        </p:nvSpPr>
        <p:spPr>
          <a:xfrm>
            <a:off x="688633" y="6278648"/>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77AE79FC-184C-65A8-FE10-0695F841C70D}"/>
              </a:ext>
            </a:extLst>
          </p:cNvPr>
          <p:cNvSpPr/>
          <p:nvPr/>
        </p:nvSpPr>
        <p:spPr>
          <a:xfrm>
            <a:off x="8331292" y="6280150"/>
            <a:ext cx="17417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a:extLst>
              <a:ext uri="{FF2B5EF4-FFF2-40B4-BE49-F238E27FC236}">
                <a16:creationId xmlns:a16="http://schemas.microsoft.com/office/drawing/2014/main" id="{C7F2647A-63BC-D005-01E6-F3B51A7860B1}"/>
              </a:ext>
            </a:extLst>
          </p:cNvPr>
          <p:cNvCxnSpPr>
            <a:stCxn id="7" idx="4"/>
            <a:endCxn id="8" idx="0"/>
          </p:cNvCxnSpPr>
          <p:nvPr/>
        </p:nvCxnSpPr>
        <p:spPr>
          <a:xfrm>
            <a:off x="740498" y="1845365"/>
            <a:ext cx="0" cy="30480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線接點 18">
            <a:extLst>
              <a:ext uri="{FF2B5EF4-FFF2-40B4-BE49-F238E27FC236}">
                <a16:creationId xmlns:a16="http://schemas.microsoft.com/office/drawing/2014/main" id="{9725479F-8218-7C3F-7B78-884F4EE3BE67}"/>
              </a:ext>
            </a:extLst>
          </p:cNvPr>
          <p:cNvCxnSpPr/>
          <p:nvPr/>
        </p:nvCxnSpPr>
        <p:spPr>
          <a:xfrm>
            <a:off x="740498" y="2302565"/>
            <a:ext cx="0" cy="30480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0" name="直線接點 19">
            <a:extLst>
              <a:ext uri="{FF2B5EF4-FFF2-40B4-BE49-F238E27FC236}">
                <a16:creationId xmlns:a16="http://schemas.microsoft.com/office/drawing/2014/main" id="{A83C433F-67C5-4820-BC2E-5A07B6BAB27F}"/>
              </a:ext>
            </a:extLst>
          </p:cNvPr>
          <p:cNvCxnSpPr/>
          <p:nvPr/>
        </p:nvCxnSpPr>
        <p:spPr>
          <a:xfrm>
            <a:off x="729001" y="2759765"/>
            <a:ext cx="0" cy="30480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1" name="直線接點 20">
            <a:extLst>
              <a:ext uri="{FF2B5EF4-FFF2-40B4-BE49-F238E27FC236}">
                <a16:creationId xmlns:a16="http://schemas.microsoft.com/office/drawing/2014/main" id="{BFB48EEF-1D8E-8F82-1A5A-663FBB33A89C}"/>
              </a:ext>
            </a:extLst>
          </p:cNvPr>
          <p:cNvCxnSpPr>
            <a:cxnSpLocks/>
            <a:endCxn id="11" idx="0"/>
          </p:cNvCxnSpPr>
          <p:nvPr/>
        </p:nvCxnSpPr>
        <p:spPr>
          <a:xfrm>
            <a:off x="740498" y="3216965"/>
            <a:ext cx="0" cy="43783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2" name="直線接點 21">
            <a:extLst>
              <a:ext uri="{FF2B5EF4-FFF2-40B4-BE49-F238E27FC236}">
                <a16:creationId xmlns:a16="http://schemas.microsoft.com/office/drawing/2014/main" id="{DC64A4D6-BE14-54AB-C3FE-44AE311197DD}"/>
              </a:ext>
            </a:extLst>
          </p:cNvPr>
          <p:cNvCxnSpPr/>
          <p:nvPr/>
        </p:nvCxnSpPr>
        <p:spPr>
          <a:xfrm>
            <a:off x="740498" y="5975350"/>
            <a:ext cx="0" cy="30480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3" name="直線接點 22">
            <a:extLst>
              <a:ext uri="{FF2B5EF4-FFF2-40B4-BE49-F238E27FC236}">
                <a16:creationId xmlns:a16="http://schemas.microsoft.com/office/drawing/2014/main" id="{06DCAEEB-D1A2-B7AA-E597-FE2ED53657C3}"/>
              </a:ext>
            </a:extLst>
          </p:cNvPr>
          <p:cNvCxnSpPr/>
          <p:nvPr/>
        </p:nvCxnSpPr>
        <p:spPr>
          <a:xfrm>
            <a:off x="740498" y="4953696"/>
            <a:ext cx="0" cy="30480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4" name="直線接點 23">
            <a:extLst>
              <a:ext uri="{FF2B5EF4-FFF2-40B4-BE49-F238E27FC236}">
                <a16:creationId xmlns:a16="http://schemas.microsoft.com/office/drawing/2014/main" id="{FD5F014A-52EC-6D68-2F2D-E3D4295B8B31}"/>
              </a:ext>
            </a:extLst>
          </p:cNvPr>
          <p:cNvCxnSpPr>
            <a:cxnSpLocks/>
            <a:endCxn id="12" idx="0"/>
          </p:cNvCxnSpPr>
          <p:nvPr/>
        </p:nvCxnSpPr>
        <p:spPr>
          <a:xfrm flipH="1">
            <a:off x="725622" y="3807195"/>
            <a:ext cx="11694" cy="43783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直線接點 24">
            <a:extLst>
              <a:ext uri="{FF2B5EF4-FFF2-40B4-BE49-F238E27FC236}">
                <a16:creationId xmlns:a16="http://schemas.microsoft.com/office/drawing/2014/main" id="{7FB51A7B-1031-5C7C-9EDD-D2D1C424B16F}"/>
              </a:ext>
            </a:extLst>
          </p:cNvPr>
          <p:cNvCxnSpPr>
            <a:cxnSpLocks/>
            <a:stCxn id="12" idx="4"/>
            <a:endCxn id="13" idx="0"/>
          </p:cNvCxnSpPr>
          <p:nvPr/>
        </p:nvCxnSpPr>
        <p:spPr>
          <a:xfrm>
            <a:off x="725622" y="4397425"/>
            <a:ext cx="24881" cy="403871"/>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6" name="直線接點 25">
            <a:extLst>
              <a:ext uri="{FF2B5EF4-FFF2-40B4-BE49-F238E27FC236}">
                <a16:creationId xmlns:a16="http://schemas.microsoft.com/office/drawing/2014/main" id="{15A3521F-8F18-1F4C-B394-AF626397E86C}"/>
              </a:ext>
            </a:extLst>
          </p:cNvPr>
          <p:cNvCxnSpPr>
            <a:cxnSpLocks/>
          </p:cNvCxnSpPr>
          <p:nvPr/>
        </p:nvCxnSpPr>
        <p:spPr>
          <a:xfrm>
            <a:off x="737316" y="5391526"/>
            <a:ext cx="0" cy="432926"/>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7" name="直線接點 26">
            <a:extLst>
              <a:ext uri="{FF2B5EF4-FFF2-40B4-BE49-F238E27FC236}">
                <a16:creationId xmlns:a16="http://schemas.microsoft.com/office/drawing/2014/main" id="{EAEB7A6D-F49B-38AC-B2D6-64B2DB0E8C12}"/>
              </a:ext>
            </a:extLst>
          </p:cNvPr>
          <p:cNvCxnSpPr>
            <a:stCxn id="16" idx="6"/>
            <a:endCxn id="17" idx="2"/>
          </p:cNvCxnSpPr>
          <p:nvPr/>
        </p:nvCxnSpPr>
        <p:spPr>
          <a:xfrm>
            <a:off x="862805" y="6354848"/>
            <a:ext cx="7468487" cy="1502"/>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340965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B9B999-D08B-857E-6CA0-58C01AA5AE44}"/>
              </a:ext>
            </a:extLst>
          </p:cNvPr>
          <p:cNvSpPr>
            <a:spLocks noGrp="1"/>
          </p:cNvSpPr>
          <p:nvPr>
            <p:ph type="title"/>
          </p:nvPr>
        </p:nvSpPr>
        <p:spPr/>
        <p:txBody>
          <a:bodyPr>
            <a:normAutofit/>
          </a:bodyPr>
          <a:lstStyle/>
          <a:p>
            <a:r>
              <a:rPr lang="zh-TW" altLang="en-US" sz="3200" dirty="0">
                <a:latin typeface="標楷體" panose="03000509000000000000" pitchFamily="65" charset="-120"/>
                <a:ea typeface="標楷體" panose="03000509000000000000" pitchFamily="65" charset="-120"/>
              </a:rPr>
              <a:t>比較結果</a:t>
            </a:r>
          </a:p>
        </p:txBody>
      </p:sp>
      <p:sp>
        <p:nvSpPr>
          <p:cNvPr id="3" name="文字版面配置區 2">
            <a:extLst>
              <a:ext uri="{FF2B5EF4-FFF2-40B4-BE49-F238E27FC236}">
                <a16:creationId xmlns:a16="http://schemas.microsoft.com/office/drawing/2014/main" id="{1031BAA7-045A-6DC6-7540-8F51C49E0C50}"/>
              </a:ext>
            </a:extLst>
          </p:cNvPr>
          <p:cNvSpPr>
            <a:spLocks noGrp="1"/>
          </p:cNvSpPr>
          <p:nvPr>
            <p:ph type="body" idx="1"/>
          </p:nvPr>
        </p:nvSpPr>
        <p:spPr/>
        <p:txBody>
          <a:bodyPr/>
          <a:lstStyle/>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Epoch: 500</a:t>
            </a: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資料量</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500</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筆</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D_loss</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G_loss</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為平均</a:t>
            </a:r>
          </a:p>
        </p:txBody>
      </p:sp>
      <p:sp>
        <p:nvSpPr>
          <p:cNvPr id="4" name="投影片編號版面配置區 3">
            <a:extLst>
              <a:ext uri="{FF2B5EF4-FFF2-40B4-BE49-F238E27FC236}">
                <a16:creationId xmlns:a16="http://schemas.microsoft.com/office/drawing/2014/main" id="{2D8E344C-77B2-E2EA-D964-4ACF884488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142</a:t>
            </a:fld>
            <a:endParaRPr lang="en-US"/>
          </a:p>
        </p:txBody>
      </p:sp>
    </p:spTree>
    <p:extLst>
      <p:ext uri="{BB962C8B-B14F-4D97-AF65-F5344CB8AC3E}">
        <p14:creationId xmlns:p14="http://schemas.microsoft.com/office/powerpoint/2010/main" val="9321999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82561D-11AF-12B1-CBB1-6C27CBC94BD7}"/>
              </a:ext>
            </a:extLst>
          </p:cNvPr>
          <p:cNvSpPr>
            <a:spLocks noGrp="1"/>
          </p:cNvSpPr>
          <p:nvPr>
            <p:ph type="title"/>
          </p:nvPr>
        </p:nvSpPr>
        <p:spPr/>
        <p:txBody>
          <a:bodyPr>
            <a:normAutofit/>
          </a:bodyPr>
          <a:lstStyle/>
          <a:p>
            <a:r>
              <a:rPr lang="zh-TW" altLang="en-US" sz="3200" dirty="0">
                <a:latin typeface="標楷體" panose="03000509000000000000" pitchFamily="65" charset="-120"/>
                <a:ea typeface="標楷體" panose="03000509000000000000" pitchFamily="65" charset="-120"/>
              </a:rPr>
              <a:t>比較結果</a:t>
            </a:r>
            <a:endParaRPr lang="zh-TW" altLang="en-US" sz="3200" dirty="0"/>
          </a:p>
        </p:txBody>
      </p:sp>
      <p:sp>
        <p:nvSpPr>
          <p:cNvPr id="4" name="投影片編號版面配置區 3">
            <a:extLst>
              <a:ext uri="{FF2B5EF4-FFF2-40B4-BE49-F238E27FC236}">
                <a16:creationId xmlns:a16="http://schemas.microsoft.com/office/drawing/2014/main" id="{A83FCF2E-A8DD-D5F1-4A0D-2EB633D4D5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143</a:t>
            </a:fld>
            <a:endParaRPr lang="en-US"/>
          </a:p>
        </p:txBody>
      </p:sp>
      <p:graphicFrame>
        <p:nvGraphicFramePr>
          <p:cNvPr id="5" name="表格 6">
            <a:extLst>
              <a:ext uri="{FF2B5EF4-FFF2-40B4-BE49-F238E27FC236}">
                <a16:creationId xmlns:a16="http://schemas.microsoft.com/office/drawing/2014/main" id="{FB12B2AD-3875-C006-4BF9-D14FAD3B8110}"/>
              </a:ext>
            </a:extLst>
          </p:cNvPr>
          <p:cNvGraphicFramePr>
            <a:graphicFrameLocks noGrp="1"/>
          </p:cNvGraphicFramePr>
          <p:nvPr>
            <p:extLst>
              <p:ext uri="{D42A27DB-BD31-4B8C-83A1-F6EECF244321}">
                <p14:modId xmlns:p14="http://schemas.microsoft.com/office/powerpoint/2010/main" val="819795382"/>
              </p:ext>
            </p:extLst>
          </p:nvPr>
        </p:nvGraphicFramePr>
        <p:xfrm>
          <a:off x="495989" y="1982093"/>
          <a:ext cx="8004914" cy="4298809"/>
        </p:xfrm>
        <a:graphic>
          <a:graphicData uri="http://schemas.openxmlformats.org/drawingml/2006/table">
            <a:tbl>
              <a:tblPr firstRow="1" bandRow="1">
                <a:tableStyleId>{5C22544A-7EE6-4342-B048-85BDC9FD1C3A}</a:tableStyleId>
              </a:tblPr>
              <a:tblGrid>
                <a:gridCol w="1758696">
                  <a:extLst>
                    <a:ext uri="{9D8B030D-6E8A-4147-A177-3AD203B41FA5}">
                      <a16:colId xmlns:a16="http://schemas.microsoft.com/office/drawing/2014/main" val="2480628566"/>
                    </a:ext>
                  </a:extLst>
                </a:gridCol>
                <a:gridCol w="2429085">
                  <a:extLst>
                    <a:ext uri="{9D8B030D-6E8A-4147-A177-3AD203B41FA5}">
                      <a16:colId xmlns:a16="http://schemas.microsoft.com/office/drawing/2014/main" val="3471962933"/>
                    </a:ext>
                  </a:extLst>
                </a:gridCol>
                <a:gridCol w="1974380">
                  <a:extLst>
                    <a:ext uri="{9D8B030D-6E8A-4147-A177-3AD203B41FA5}">
                      <a16:colId xmlns:a16="http://schemas.microsoft.com/office/drawing/2014/main" val="114403458"/>
                    </a:ext>
                  </a:extLst>
                </a:gridCol>
                <a:gridCol w="1842753">
                  <a:extLst>
                    <a:ext uri="{9D8B030D-6E8A-4147-A177-3AD203B41FA5}">
                      <a16:colId xmlns:a16="http://schemas.microsoft.com/office/drawing/2014/main" val="2555360005"/>
                    </a:ext>
                  </a:extLst>
                </a:gridCol>
              </a:tblGrid>
              <a:tr h="774713">
                <a:tc>
                  <a:txBody>
                    <a:bodyPr/>
                    <a:lstStyle/>
                    <a:p>
                      <a:pPr algn="ctr"/>
                      <a:endParaRPr lang="zh-TW" altLang="en-US" dirty="0"/>
                    </a:p>
                  </a:txBody>
                  <a:tcPr/>
                </a:tc>
                <a:tc>
                  <a:txBody>
                    <a:bodyPr/>
                    <a:lstStyle/>
                    <a:p>
                      <a:pPr algn="ctr"/>
                      <a:r>
                        <a:rPr lang="zh-TW" altLang="en-US" sz="1800" dirty="0">
                          <a:latin typeface="標楷體" panose="03000509000000000000" pitchFamily="65" charset="-120"/>
                          <a:ea typeface="標楷體" panose="03000509000000000000" pitchFamily="65" charset="-120"/>
                        </a:rPr>
                        <a:t>方法</a:t>
                      </a:r>
                    </a:p>
                  </a:txBody>
                  <a:tcPr/>
                </a:tc>
                <a:tc>
                  <a:txBody>
                    <a:bodyPr/>
                    <a:lstStyle/>
                    <a:p>
                      <a:pPr algn="ctr"/>
                      <a:r>
                        <a:rPr lang="en-US" altLang="zh-TW" sz="1600" dirty="0" err="1">
                          <a:latin typeface="Times New Roman" panose="02020603050405020304" pitchFamily="18" charset="0"/>
                          <a:cs typeface="Times New Roman" panose="02020603050405020304" pitchFamily="18" charset="0"/>
                        </a:rPr>
                        <a:t>D_loss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600" dirty="0" err="1">
                          <a:latin typeface="Times New Roman" panose="02020603050405020304" pitchFamily="18" charset="0"/>
                          <a:cs typeface="Times New Roman" panose="02020603050405020304" pitchFamily="18" charset="0"/>
                        </a:rPr>
                        <a:t>G_loss</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76361428"/>
                  </a:ext>
                </a:extLst>
              </a:tr>
              <a:tr h="738401">
                <a:tc>
                  <a:txBody>
                    <a:bodyPr/>
                    <a:lstStyle/>
                    <a:p>
                      <a:pPr algn="ct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1</a:t>
                      </a:r>
                      <a:endParaRPr lang="zh-TW" altLang="en-US" sz="18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zh-TW" altLang="en-US" sz="1600" b="0" dirty="0">
                          <a:latin typeface="Times New Roman" panose="02020603050405020304" pitchFamily="18" charset="0"/>
                          <a:ea typeface="標楷體" panose="03000509000000000000" pitchFamily="65" charset="-120"/>
                          <a:cs typeface="Times New Roman" panose="02020603050405020304" pitchFamily="18" charset="0"/>
                        </a:rPr>
                        <a:t>原本處罰多少就照原本的值給予處罰</a:t>
                      </a:r>
                      <a:endParaRPr lang="zh-TW" altLang="en-US" sz="1600" dirty="0"/>
                    </a:p>
                  </a:txBody>
                  <a:tcPr/>
                </a:tc>
                <a:tc>
                  <a:txBody>
                    <a:bodyPr/>
                    <a:lstStyle/>
                    <a:p>
                      <a:pPr algn="ctr"/>
                      <a:r>
                        <a:rPr lang="en-US" altLang="zh-TW" sz="1800" dirty="0">
                          <a:latin typeface="Times New Roman" panose="02020603050405020304" pitchFamily="18" charset="0"/>
                          <a:cs typeface="Times New Roman" panose="02020603050405020304" pitchFamily="18" charset="0"/>
                        </a:rPr>
                        <a:t>1.8326*10^(-6)</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a:latin typeface="Times New Roman" panose="02020603050405020304" pitchFamily="18" charset="0"/>
                          <a:cs typeface="Times New Roman" panose="02020603050405020304" pitchFamily="18" charset="0"/>
                        </a:rPr>
                        <a:t>131.799325</a:t>
                      </a:r>
                      <a:endParaRPr lang="zh-TW" alt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9684733"/>
                  </a:ext>
                </a:extLst>
              </a:tr>
              <a:tr h="94418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2</a:t>
                      </a:r>
                      <a:endParaRPr lang="zh-TW" altLang="en-US" sz="1800" dirty="0">
                        <a:latin typeface="Times New Roman" panose="02020603050405020304" pitchFamily="18" charset="0"/>
                        <a:ea typeface="標楷體" panose="03000509000000000000" pitchFamily="65" charset="-120"/>
                        <a:cs typeface="Times New Roman" panose="02020603050405020304" pitchFamily="18" charset="0"/>
                      </a:endParaRPr>
                    </a:p>
                    <a:p>
                      <a:pPr algn="ctr"/>
                      <a:endParaRPr lang="zh-TW" altLang="en-US" sz="18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dirty="0">
                          <a:latin typeface="Times New Roman" panose="02020603050405020304" pitchFamily="18" charset="0"/>
                          <a:ea typeface="標楷體" panose="03000509000000000000" pitchFamily="65" charset="-120"/>
                          <a:cs typeface="Times New Roman" panose="02020603050405020304" pitchFamily="18" charset="0"/>
                        </a:rPr>
                        <a:t>把每個處罰壓在</a:t>
                      </a:r>
                      <a:r>
                        <a:rPr lang="en-US" altLang="zh-TW" sz="1600" b="0" dirty="0">
                          <a:latin typeface="Times New Roman" panose="02020603050405020304" pitchFamily="18" charset="0"/>
                          <a:ea typeface="標楷體" panose="03000509000000000000" pitchFamily="65" charset="-120"/>
                          <a:cs typeface="Times New Roman" panose="02020603050405020304" pitchFamily="18" charset="0"/>
                        </a:rPr>
                        <a:t>0~1</a:t>
                      </a:r>
                      <a:r>
                        <a:rPr lang="zh-TW" altLang="en-US" sz="1600" b="0" dirty="0">
                          <a:latin typeface="Times New Roman" panose="02020603050405020304" pitchFamily="18" charset="0"/>
                          <a:ea typeface="標楷體" panose="03000509000000000000" pitchFamily="65" charset="-120"/>
                          <a:cs typeface="Times New Roman" panose="02020603050405020304" pitchFamily="18" charset="0"/>
                        </a:rPr>
                        <a:t>之間</a:t>
                      </a:r>
                      <a:endParaRPr lang="en-US" altLang="zh-TW" sz="1600" b="0"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a:txBody>
                  <a:tcPr/>
                </a:tc>
                <a:tc>
                  <a:txBody>
                    <a:bodyPr/>
                    <a:lstStyle/>
                    <a:p>
                      <a:pPr algn="ctr"/>
                      <a:r>
                        <a:rPr lang="en-US" altLang="zh-TW" sz="1800" dirty="0">
                          <a:latin typeface="Times New Roman" panose="02020603050405020304" pitchFamily="18" charset="0"/>
                          <a:cs typeface="Times New Roman" panose="02020603050405020304" pitchFamily="18" charset="0"/>
                        </a:rPr>
                        <a:t>1.8839*10^(-6)</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a:latin typeface="Times New Roman" panose="02020603050405020304" pitchFamily="18" charset="0"/>
                          <a:cs typeface="Times New Roman" panose="02020603050405020304" pitchFamily="18" charset="0"/>
                        </a:rPr>
                        <a:t>13.9566</a:t>
                      </a:r>
                      <a:endParaRPr lang="zh-TW" alt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62591802"/>
                  </a:ext>
                </a:extLst>
              </a:tr>
              <a:tr h="7747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a:t>
                      </a:r>
                      <a:endParaRPr lang="zh-TW" altLang="en-US"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ctr"/>
                      <a:endParaRPr lang="zh-TW" altLang="en-US"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zh-TW" altLang="en-US"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把全部處罰壓在</a:t>
                      </a:r>
                      <a:r>
                        <a:rPr lang="en-US" altLang="zh-TW"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0~1</a:t>
                      </a:r>
                      <a:r>
                        <a:rPr lang="zh-TW" altLang="en-US"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之間</a:t>
                      </a:r>
                      <a:endParaRPr lang="zh-TW" altLang="en-US" sz="1600" b="1" dirty="0">
                        <a:solidFill>
                          <a:srgbClr val="FF0000"/>
                        </a:solidFill>
                      </a:endParaRPr>
                    </a:p>
                  </a:txBody>
                  <a:tcPr/>
                </a:tc>
                <a:tc>
                  <a:txBody>
                    <a:bodyPr/>
                    <a:lstStyle/>
                    <a:p>
                      <a:pPr algn="ctr"/>
                      <a:r>
                        <a:rPr lang="en-US" altLang="zh-TW" sz="1800" b="1" dirty="0">
                          <a:solidFill>
                            <a:srgbClr val="FF0000"/>
                          </a:solidFill>
                          <a:latin typeface="Times New Roman" panose="02020603050405020304" pitchFamily="18" charset="0"/>
                          <a:cs typeface="Times New Roman" panose="02020603050405020304" pitchFamily="18" charset="0"/>
                        </a:rPr>
                        <a:t>1.858*10^(-6)</a:t>
                      </a:r>
                      <a:endParaRPr lang="zh-TW" altLang="en-US" sz="1800" b="1"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TW" sz="1800" b="1" dirty="0">
                          <a:solidFill>
                            <a:srgbClr val="FF0000"/>
                          </a:solidFill>
                          <a:latin typeface="Times New Roman" panose="02020603050405020304" pitchFamily="18" charset="0"/>
                          <a:cs typeface="Times New Roman" panose="02020603050405020304" pitchFamily="18" charset="0"/>
                        </a:rPr>
                        <a:t>12.6145</a:t>
                      </a:r>
                      <a:endParaRPr lang="zh-TW" altLang="en-US" sz="1800" b="1"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72736161"/>
                  </a:ext>
                </a:extLst>
              </a:tr>
              <a:tr h="7747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參數</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4</a:t>
                      </a:r>
                      <a:endParaRPr lang="zh-TW" altLang="en-US" sz="1800" dirty="0">
                        <a:latin typeface="Times New Roman" panose="02020603050405020304" pitchFamily="18" charset="0"/>
                        <a:ea typeface="標楷體" panose="03000509000000000000" pitchFamily="65" charset="-120"/>
                        <a:cs typeface="Times New Roman" panose="02020603050405020304" pitchFamily="18" charset="0"/>
                      </a:endParaRPr>
                    </a:p>
                    <a:p>
                      <a:pPr algn="ctr"/>
                      <a:endParaRPr lang="zh-TW" altLang="en-US" sz="18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zh-TW" altLang="en-US" sz="1600" b="0" dirty="0">
                          <a:latin typeface="Times New Roman" panose="02020603050405020304" pitchFamily="18" charset="0"/>
                          <a:ea typeface="標楷體" panose="03000509000000000000" pitchFamily="65" charset="-120"/>
                          <a:cs typeface="Times New Roman" panose="02020603050405020304" pitchFamily="18" charset="0"/>
                        </a:rPr>
                        <a:t>只要違反</a:t>
                      </a:r>
                      <a:r>
                        <a:rPr lang="en-US" altLang="zh-TW" sz="1600" b="0" dirty="0">
                          <a:latin typeface="Times New Roman" panose="02020603050405020304" pitchFamily="18" charset="0"/>
                          <a:ea typeface="標楷體" panose="03000509000000000000" pitchFamily="65" charset="-120"/>
                          <a:cs typeface="Times New Roman" panose="02020603050405020304" pitchFamily="18" charset="0"/>
                        </a:rPr>
                        <a:t>loss function1/2/4</a:t>
                      </a:r>
                      <a:r>
                        <a:rPr lang="zh-TW" altLang="en-US" sz="1600" b="0" dirty="0">
                          <a:latin typeface="Times New Roman" panose="02020603050405020304" pitchFamily="18" charset="0"/>
                          <a:ea typeface="標楷體" panose="03000509000000000000" pitchFamily="65" charset="-120"/>
                          <a:cs typeface="Times New Roman" panose="02020603050405020304" pitchFamily="18" charset="0"/>
                        </a:rPr>
                        <a:t>直接處罰</a:t>
                      </a:r>
                      <a:r>
                        <a:rPr lang="en-US" altLang="zh-TW" sz="1600" b="0" dirty="0">
                          <a:latin typeface="Times New Roman" panose="02020603050405020304" pitchFamily="18" charset="0"/>
                          <a:ea typeface="標楷體" panose="03000509000000000000" pitchFamily="65" charset="-120"/>
                          <a:cs typeface="Times New Roman" panose="02020603050405020304" pitchFamily="18" charset="0"/>
                        </a:rPr>
                        <a:t>2</a:t>
                      </a:r>
                    </a:p>
                    <a:p>
                      <a:pPr algn="ctr"/>
                      <a:r>
                        <a:rPr lang="zh-TW" altLang="en-US" sz="1600" b="0" dirty="0">
                          <a:latin typeface="Times New Roman" panose="02020603050405020304" pitchFamily="18" charset="0"/>
                          <a:ea typeface="標楷體" panose="03000509000000000000" pitchFamily="65" charset="-120"/>
                          <a:cs typeface="Times New Roman" panose="02020603050405020304" pitchFamily="18" charset="0"/>
                        </a:rPr>
                        <a:t>違反</a:t>
                      </a:r>
                      <a:r>
                        <a:rPr lang="en-US" altLang="zh-TW" sz="1600" b="0" dirty="0">
                          <a:latin typeface="Times New Roman" panose="02020603050405020304" pitchFamily="18" charset="0"/>
                          <a:ea typeface="標楷體" panose="03000509000000000000" pitchFamily="65" charset="-120"/>
                          <a:cs typeface="Times New Roman" panose="02020603050405020304" pitchFamily="18" charset="0"/>
                        </a:rPr>
                        <a:t>loss function7 </a:t>
                      </a:r>
                      <a:r>
                        <a:rPr lang="zh-TW" altLang="en-US" sz="1600" b="0" dirty="0">
                          <a:latin typeface="Times New Roman" panose="02020603050405020304" pitchFamily="18" charset="0"/>
                          <a:ea typeface="標楷體" panose="03000509000000000000" pitchFamily="65" charset="-120"/>
                          <a:cs typeface="Times New Roman" panose="02020603050405020304" pitchFamily="18" charset="0"/>
                        </a:rPr>
                        <a:t>則壓到</a:t>
                      </a:r>
                      <a:r>
                        <a:rPr lang="en-US" altLang="zh-TW" sz="1600" b="0" dirty="0">
                          <a:latin typeface="Times New Roman" panose="02020603050405020304" pitchFamily="18" charset="0"/>
                          <a:ea typeface="標楷體" panose="03000509000000000000" pitchFamily="65" charset="-120"/>
                          <a:cs typeface="Times New Roman" panose="02020603050405020304" pitchFamily="18" charset="0"/>
                        </a:rPr>
                        <a:t>0~1</a:t>
                      </a:r>
                      <a:r>
                        <a:rPr lang="zh-TW" altLang="en-US" sz="1600" b="0" dirty="0">
                          <a:latin typeface="Times New Roman" panose="02020603050405020304" pitchFamily="18" charset="0"/>
                          <a:ea typeface="標楷體" panose="03000509000000000000" pitchFamily="65" charset="-120"/>
                          <a:cs typeface="Times New Roman" panose="02020603050405020304" pitchFamily="18" charset="0"/>
                        </a:rPr>
                        <a:t>處罰</a:t>
                      </a:r>
                      <a:r>
                        <a:rPr lang="en-US" altLang="zh-TW" sz="16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0" dirty="0">
                          <a:latin typeface="Times New Roman" panose="02020603050405020304" pitchFamily="18" charset="0"/>
                          <a:ea typeface="標楷體" panose="03000509000000000000" pitchFamily="65" charset="-120"/>
                          <a:cs typeface="Times New Roman" panose="02020603050405020304" pitchFamily="18" charset="0"/>
                        </a:rPr>
                        <a:t>同參數</a:t>
                      </a:r>
                      <a:r>
                        <a:rPr lang="en-US" altLang="zh-TW" sz="1600" b="0" dirty="0">
                          <a:latin typeface="Times New Roman" panose="02020603050405020304" pitchFamily="18" charset="0"/>
                          <a:ea typeface="標楷體" panose="03000509000000000000" pitchFamily="65" charset="-120"/>
                          <a:cs typeface="Times New Roman" panose="02020603050405020304" pitchFamily="18" charset="0"/>
                        </a:rPr>
                        <a:t>2)</a:t>
                      </a:r>
                      <a:endParaRPr lang="zh-TW" altLang="en-US" sz="1600" b="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en-US" altLang="zh-TW" sz="1800" dirty="0">
                          <a:latin typeface="Times New Roman" panose="02020603050405020304" pitchFamily="18" charset="0"/>
                          <a:cs typeface="Times New Roman" panose="02020603050405020304" pitchFamily="18" charset="0"/>
                        </a:rPr>
                        <a:t>1.9203*10^(-6)</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a:latin typeface="Times New Roman" panose="02020603050405020304" pitchFamily="18" charset="0"/>
                          <a:cs typeface="Times New Roman" panose="02020603050405020304" pitchFamily="18" charset="0"/>
                        </a:rPr>
                        <a:t>14.5544</a:t>
                      </a:r>
                      <a:endParaRPr lang="zh-TW" alt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68209"/>
                  </a:ext>
                </a:extLst>
              </a:tr>
            </a:tbl>
          </a:graphicData>
        </a:graphic>
      </p:graphicFrame>
    </p:spTree>
    <p:extLst>
      <p:ext uri="{BB962C8B-B14F-4D97-AF65-F5344CB8AC3E}">
        <p14:creationId xmlns:p14="http://schemas.microsoft.com/office/powerpoint/2010/main" val="15724568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17CBA0-EDBE-E188-1E16-25A331D62DC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執行結果</a:t>
            </a:r>
          </a:p>
        </p:txBody>
      </p:sp>
      <p:sp>
        <p:nvSpPr>
          <p:cNvPr id="3" name="文字版面配置區 2">
            <a:extLst>
              <a:ext uri="{FF2B5EF4-FFF2-40B4-BE49-F238E27FC236}">
                <a16:creationId xmlns:a16="http://schemas.microsoft.com/office/drawing/2014/main" id="{32C8F9A3-8B9B-ED3D-4B51-811BF6AB3C92}"/>
              </a:ext>
            </a:extLst>
          </p:cNvPr>
          <p:cNvSpPr>
            <a:spLocks noGrp="1"/>
          </p:cNvSpPr>
          <p:nvPr>
            <p:ph type="body" idx="1"/>
          </p:nvPr>
        </p:nvSpPr>
        <p:spPr/>
        <p:txBody>
          <a:bodyPr/>
          <a:lstStyle/>
          <a:p>
            <a:r>
              <a:rPr lang="en-US" altLang="zh-TW" dirty="0"/>
              <a:t>Epoch=500</a:t>
            </a:r>
          </a:p>
          <a:p>
            <a:endParaRPr lang="zh-TW" altLang="en-US" dirty="0"/>
          </a:p>
        </p:txBody>
      </p:sp>
      <p:sp>
        <p:nvSpPr>
          <p:cNvPr id="4" name="投影片編號版面配置區 3">
            <a:extLst>
              <a:ext uri="{FF2B5EF4-FFF2-40B4-BE49-F238E27FC236}">
                <a16:creationId xmlns:a16="http://schemas.microsoft.com/office/drawing/2014/main" id="{4476A796-56D9-772F-3AC8-95495AE7F4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144</a:t>
            </a:fld>
            <a:endParaRPr lang="en-US"/>
          </a:p>
        </p:txBody>
      </p:sp>
      <p:pic>
        <p:nvPicPr>
          <p:cNvPr id="7" name="圖片 6">
            <a:extLst>
              <a:ext uri="{FF2B5EF4-FFF2-40B4-BE49-F238E27FC236}">
                <a16:creationId xmlns:a16="http://schemas.microsoft.com/office/drawing/2014/main" id="{14B123DA-EB00-A431-0567-8D954C537D4F}"/>
              </a:ext>
            </a:extLst>
          </p:cNvPr>
          <p:cNvPicPr>
            <a:picLocks noChangeAspect="1"/>
          </p:cNvPicPr>
          <p:nvPr/>
        </p:nvPicPr>
        <p:blipFill>
          <a:blip r:embed="rId2"/>
          <a:stretch>
            <a:fillRect/>
          </a:stretch>
        </p:blipFill>
        <p:spPr>
          <a:xfrm>
            <a:off x="256633" y="2382139"/>
            <a:ext cx="8430167" cy="370026"/>
          </a:xfrm>
          <a:prstGeom prst="rect">
            <a:avLst/>
          </a:prstGeom>
        </p:spPr>
      </p:pic>
      <p:sp>
        <p:nvSpPr>
          <p:cNvPr id="8" name="矩形 7">
            <a:extLst>
              <a:ext uri="{FF2B5EF4-FFF2-40B4-BE49-F238E27FC236}">
                <a16:creationId xmlns:a16="http://schemas.microsoft.com/office/drawing/2014/main" id="{9322CCFE-1A80-75AE-20C4-044E663FF076}"/>
              </a:ext>
            </a:extLst>
          </p:cNvPr>
          <p:cNvSpPr/>
          <p:nvPr/>
        </p:nvSpPr>
        <p:spPr>
          <a:xfrm>
            <a:off x="6947647" y="2382139"/>
            <a:ext cx="1819835" cy="432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642115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descr="一張含有 文字 的圖片&#10;&#10;自動產生的描述">
            <a:extLst>
              <a:ext uri="{FF2B5EF4-FFF2-40B4-BE49-F238E27FC236}">
                <a16:creationId xmlns:a16="http://schemas.microsoft.com/office/drawing/2014/main" id="{DBC4D238-DA05-56BF-08C6-7B2D9D2370C9}"/>
              </a:ext>
            </a:extLst>
          </p:cNvPr>
          <p:cNvPicPr>
            <a:picLocks noChangeAspect="1"/>
          </p:cNvPicPr>
          <p:nvPr/>
        </p:nvPicPr>
        <p:blipFill>
          <a:blip r:embed="rId2"/>
          <a:stretch>
            <a:fillRect/>
          </a:stretch>
        </p:blipFill>
        <p:spPr>
          <a:xfrm>
            <a:off x="251520" y="2979664"/>
            <a:ext cx="6465110" cy="3365120"/>
          </a:xfrm>
          <a:prstGeom prst="rect">
            <a:avLst/>
          </a:prstGeom>
        </p:spPr>
      </p:pic>
      <p:sp>
        <p:nvSpPr>
          <p:cNvPr id="2" name="標題 1">
            <a:extLst>
              <a:ext uri="{FF2B5EF4-FFF2-40B4-BE49-F238E27FC236}">
                <a16:creationId xmlns:a16="http://schemas.microsoft.com/office/drawing/2014/main" id="{4220D7C9-3ED3-D7D0-1001-5AB854726163}"/>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endParaRPr lang="zh-TW" altLang="en-US" dirty="0"/>
          </a:p>
        </p:txBody>
      </p:sp>
      <p:sp>
        <p:nvSpPr>
          <p:cNvPr id="3" name="文字版面配置區 2">
            <a:extLst>
              <a:ext uri="{FF2B5EF4-FFF2-40B4-BE49-F238E27FC236}">
                <a16:creationId xmlns:a16="http://schemas.microsoft.com/office/drawing/2014/main" id="{A6096E90-16CD-3AA1-6DBA-DE38183F1C47}"/>
              </a:ext>
            </a:extLst>
          </p:cNvPr>
          <p:cNvSpPr>
            <a:spLocks noGrp="1"/>
          </p:cNvSpPr>
          <p:nvPr>
            <p:ph type="body" idx="1"/>
          </p:nvPr>
        </p:nvSpPr>
        <p:spPr/>
        <p:txBody>
          <a:bodyPr/>
          <a:lstStyle/>
          <a:p>
            <a:r>
              <a:rPr lang="en-US" altLang="zh-TW" dirty="0"/>
              <a:t>Start(32,60)</a:t>
            </a:r>
            <a:endParaRPr lang="zh-TW" altLang="en-US" dirty="0"/>
          </a:p>
          <a:p>
            <a:r>
              <a:rPr lang="en-US" altLang="zh-TW" dirty="0"/>
              <a:t>Goal(25,37)</a:t>
            </a:r>
            <a:endParaRPr lang="zh-TW" altLang="en-US" dirty="0"/>
          </a:p>
        </p:txBody>
      </p:sp>
      <p:sp>
        <p:nvSpPr>
          <p:cNvPr id="4" name="投影片編號版面配置區 3">
            <a:extLst>
              <a:ext uri="{FF2B5EF4-FFF2-40B4-BE49-F238E27FC236}">
                <a16:creationId xmlns:a16="http://schemas.microsoft.com/office/drawing/2014/main" id="{9D8BCDA0-A663-6872-75EE-6B4E7269BA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145</a:t>
            </a:fld>
            <a:endParaRPr lang="en-US"/>
          </a:p>
        </p:txBody>
      </p:sp>
      <p:pic>
        <p:nvPicPr>
          <p:cNvPr id="6" name="圖片 5">
            <a:extLst>
              <a:ext uri="{FF2B5EF4-FFF2-40B4-BE49-F238E27FC236}">
                <a16:creationId xmlns:a16="http://schemas.microsoft.com/office/drawing/2014/main" id="{6423AECD-BD2B-BD43-3CEA-A8A55496EBBF}"/>
              </a:ext>
            </a:extLst>
          </p:cNvPr>
          <p:cNvPicPr>
            <a:picLocks noChangeAspect="1"/>
          </p:cNvPicPr>
          <p:nvPr/>
        </p:nvPicPr>
        <p:blipFill>
          <a:blip r:embed="rId3"/>
          <a:stretch>
            <a:fillRect/>
          </a:stretch>
        </p:blipFill>
        <p:spPr>
          <a:xfrm>
            <a:off x="6418728" y="1591235"/>
            <a:ext cx="1837765" cy="1837765"/>
          </a:xfrm>
          <a:prstGeom prst="rect">
            <a:avLst/>
          </a:prstGeom>
        </p:spPr>
      </p:pic>
      <p:sp>
        <p:nvSpPr>
          <p:cNvPr id="21" name="橢圓 20">
            <a:extLst>
              <a:ext uri="{FF2B5EF4-FFF2-40B4-BE49-F238E27FC236}">
                <a16:creationId xmlns:a16="http://schemas.microsoft.com/office/drawing/2014/main" id="{2D6732E8-FD17-3D6E-79CB-4D79CA9FDE0D}"/>
              </a:ext>
            </a:extLst>
          </p:cNvPr>
          <p:cNvSpPr/>
          <p:nvPr/>
        </p:nvSpPr>
        <p:spPr>
          <a:xfrm>
            <a:off x="1063690" y="3914784"/>
            <a:ext cx="167951" cy="17202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B19DADA2-4097-7C14-969E-E858CA4F147B}"/>
              </a:ext>
            </a:extLst>
          </p:cNvPr>
          <p:cNvSpPr/>
          <p:nvPr/>
        </p:nvSpPr>
        <p:spPr>
          <a:xfrm>
            <a:off x="6105331" y="4962922"/>
            <a:ext cx="167951" cy="17202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EF0182F5-BF7A-4077-34A9-39182DB739F1}"/>
              </a:ext>
            </a:extLst>
          </p:cNvPr>
          <p:cNvCxnSpPr>
            <a:stCxn id="21" idx="5"/>
          </p:cNvCxnSpPr>
          <p:nvPr/>
        </p:nvCxnSpPr>
        <p:spPr>
          <a:xfrm>
            <a:off x="1207045" y="4061616"/>
            <a:ext cx="799037" cy="66900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線接點 24">
            <a:extLst>
              <a:ext uri="{FF2B5EF4-FFF2-40B4-BE49-F238E27FC236}">
                <a16:creationId xmlns:a16="http://schemas.microsoft.com/office/drawing/2014/main" id="{B0A1CA3F-8A71-872A-624B-216B41DA8B7B}"/>
              </a:ext>
            </a:extLst>
          </p:cNvPr>
          <p:cNvCxnSpPr>
            <a:cxnSpLocks/>
          </p:cNvCxnSpPr>
          <p:nvPr/>
        </p:nvCxnSpPr>
        <p:spPr>
          <a:xfrm>
            <a:off x="2006082" y="4730620"/>
            <a:ext cx="1147665"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橢圓 26">
            <a:extLst>
              <a:ext uri="{FF2B5EF4-FFF2-40B4-BE49-F238E27FC236}">
                <a16:creationId xmlns:a16="http://schemas.microsoft.com/office/drawing/2014/main" id="{2C0F36E7-960E-D8B6-5737-F14763284176}"/>
              </a:ext>
            </a:extLst>
          </p:cNvPr>
          <p:cNvSpPr/>
          <p:nvPr/>
        </p:nvSpPr>
        <p:spPr>
          <a:xfrm>
            <a:off x="2006082" y="4665306"/>
            <a:ext cx="143355" cy="130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5D8F14BB-FF7A-B6A9-D521-C51072E8DDBA}"/>
              </a:ext>
            </a:extLst>
          </p:cNvPr>
          <p:cNvSpPr/>
          <p:nvPr/>
        </p:nvSpPr>
        <p:spPr>
          <a:xfrm>
            <a:off x="3022329" y="4677949"/>
            <a:ext cx="143355" cy="130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78E62F14-BAB4-D9C9-3A89-157B472DC287}"/>
              </a:ext>
            </a:extLst>
          </p:cNvPr>
          <p:cNvSpPr/>
          <p:nvPr/>
        </p:nvSpPr>
        <p:spPr>
          <a:xfrm>
            <a:off x="3082069" y="4983620"/>
            <a:ext cx="143355" cy="130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a:extLst>
              <a:ext uri="{FF2B5EF4-FFF2-40B4-BE49-F238E27FC236}">
                <a16:creationId xmlns:a16="http://schemas.microsoft.com/office/drawing/2014/main" id="{57028991-44DD-4EDC-75EC-2ACB2AA056B3}"/>
              </a:ext>
            </a:extLst>
          </p:cNvPr>
          <p:cNvCxnSpPr>
            <a:cxnSpLocks/>
          </p:cNvCxnSpPr>
          <p:nvPr/>
        </p:nvCxnSpPr>
        <p:spPr>
          <a:xfrm>
            <a:off x="3165684" y="5042713"/>
            <a:ext cx="29396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線接點 32">
            <a:extLst>
              <a:ext uri="{FF2B5EF4-FFF2-40B4-BE49-F238E27FC236}">
                <a16:creationId xmlns:a16="http://schemas.microsoft.com/office/drawing/2014/main" id="{6F2AD00B-9011-528C-BD4D-DD58DBC1182E}"/>
              </a:ext>
            </a:extLst>
          </p:cNvPr>
          <p:cNvCxnSpPr>
            <a:cxnSpLocks/>
          </p:cNvCxnSpPr>
          <p:nvPr/>
        </p:nvCxnSpPr>
        <p:spPr>
          <a:xfrm>
            <a:off x="3082069" y="4783292"/>
            <a:ext cx="83615" cy="25942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1389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0D7C9-3ED3-D7D0-1001-5AB854726163}"/>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3" name="文字版面配置區 2">
            <a:extLst>
              <a:ext uri="{FF2B5EF4-FFF2-40B4-BE49-F238E27FC236}">
                <a16:creationId xmlns:a16="http://schemas.microsoft.com/office/drawing/2014/main" id="{A6096E90-16CD-3AA1-6DBA-DE38183F1C47}"/>
              </a:ext>
            </a:extLst>
          </p:cNvPr>
          <p:cNvSpPr>
            <a:spLocks noGrp="1"/>
          </p:cNvSpPr>
          <p:nvPr>
            <p:ph type="body" idx="1"/>
          </p:nvPr>
        </p:nvSpPr>
        <p:spPr/>
        <p:txBody>
          <a:bodyPr/>
          <a:lstStyle/>
          <a:p>
            <a:r>
              <a:rPr lang="en-US" altLang="zh-TW" dirty="0"/>
              <a:t>Start(32,60)</a:t>
            </a:r>
            <a:endParaRPr lang="zh-TW" altLang="en-US" dirty="0"/>
          </a:p>
          <a:p>
            <a:r>
              <a:rPr lang="en-US" altLang="zh-TW" dirty="0"/>
              <a:t>Goal(25,37)</a:t>
            </a:r>
            <a:endParaRPr lang="zh-TW" altLang="en-US" dirty="0"/>
          </a:p>
        </p:txBody>
      </p:sp>
      <p:sp>
        <p:nvSpPr>
          <p:cNvPr id="4" name="投影片編號版面配置區 3">
            <a:extLst>
              <a:ext uri="{FF2B5EF4-FFF2-40B4-BE49-F238E27FC236}">
                <a16:creationId xmlns:a16="http://schemas.microsoft.com/office/drawing/2014/main" id="{9D8BCDA0-A663-6872-75EE-6B4E7269BA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146</a:t>
            </a:fld>
            <a:endParaRPr lang="en-US"/>
          </a:p>
        </p:txBody>
      </p:sp>
      <p:pic>
        <p:nvPicPr>
          <p:cNvPr id="6" name="圖片 5">
            <a:extLst>
              <a:ext uri="{FF2B5EF4-FFF2-40B4-BE49-F238E27FC236}">
                <a16:creationId xmlns:a16="http://schemas.microsoft.com/office/drawing/2014/main" id="{6423AECD-BD2B-BD43-3CEA-A8A55496EBBF}"/>
              </a:ext>
            </a:extLst>
          </p:cNvPr>
          <p:cNvPicPr>
            <a:picLocks noChangeAspect="1"/>
          </p:cNvPicPr>
          <p:nvPr/>
        </p:nvPicPr>
        <p:blipFill>
          <a:blip r:embed="rId2"/>
          <a:stretch>
            <a:fillRect/>
          </a:stretch>
        </p:blipFill>
        <p:spPr>
          <a:xfrm>
            <a:off x="6418728" y="1591235"/>
            <a:ext cx="1837765" cy="1837765"/>
          </a:xfrm>
          <a:prstGeom prst="rect">
            <a:avLst/>
          </a:prstGeom>
        </p:spPr>
      </p:pic>
      <p:pic>
        <p:nvPicPr>
          <p:cNvPr id="8" name="圖片 7">
            <a:extLst>
              <a:ext uri="{FF2B5EF4-FFF2-40B4-BE49-F238E27FC236}">
                <a16:creationId xmlns:a16="http://schemas.microsoft.com/office/drawing/2014/main" id="{A63B1198-40DB-75B9-D3BB-33157E95E1C7}"/>
              </a:ext>
            </a:extLst>
          </p:cNvPr>
          <p:cNvPicPr>
            <a:picLocks noChangeAspect="1"/>
          </p:cNvPicPr>
          <p:nvPr/>
        </p:nvPicPr>
        <p:blipFill>
          <a:blip r:embed="rId3"/>
          <a:stretch>
            <a:fillRect/>
          </a:stretch>
        </p:blipFill>
        <p:spPr>
          <a:xfrm>
            <a:off x="425253" y="2452220"/>
            <a:ext cx="5820703" cy="3904130"/>
          </a:xfrm>
          <a:prstGeom prst="rect">
            <a:avLst/>
          </a:prstGeom>
        </p:spPr>
      </p:pic>
      <p:sp>
        <p:nvSpPr>
          <p:cNvPr id="9" name="橢圓 8">
            <a:extLst>
              <a:ext uri="{FF2B5EF4-FFF2-40B4-BE49-F238E27FC236}">
                <a16:creationId xmlns:a16="http://schemas.microsoft.com/office/drawing/2014/main" id="{AF9771A6-D5BF-B5B8-230D-4DA64D443E98}"/>
              </a:ext>
            </a:extLst>
          </p:cNvPr>
          <p:cNvSpPr/>
          <p:nvPr/>
        </p:nvSpPr>
        <p:spPr>
          <a:xfrm>
            <a:off x="1281953" y="3550024"/>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9B46F41F-C32D-884A-C967-031A33B41B90}"/>
              </a:ext>
            </a:extLst>
          </p:cNvPr>
          <p:cNvSpPr/>
          <p:nvPr/>
        </p:nvSpPr>
        <p:spPr>
          <a:xfrm>
            <a:off x="5531224" y="4563036"/>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3CF76695-A3BF-E8EE-83C3-A7C6454AB7AF}"/>
              </a:ext>
            </a:extLst>
          </p:cNvPr>
          <p:cNvCxnSpPr/>
          <p:nvPr/>
        </p:nvCxnSpPr>
        <p:spPr>
          <a:xfrm>
            <a:off x="1479176" y="3729318"/>
            <a:ext cx="770965" cy="674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72565D12-6D5A-487D-C915-4D7C10E00A7B}"/>
              </a:ext>
            </a:extLst>
          </p:cNvPr>
          <p:cNvCxnSpPr>
            <a:cxnSpLocks/>
          </p:cNvCxnSpPr>
          <p:nvPr/>
        </p:nvCxnSpPr>
        <p:spPr>
          <a:xfrm flipV="1">
            <a:off x="2250141" y="4404285"/>
            <a:ext cx="824753" cy="1849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接點 14">
            <a:extLst>
              <a:ext uri="{FF2B5EF4-FFF2-40B4-BE49-F238E27FC236}">
                <a16:creationId xmlns:a16="http://schemas.microsoft.com/office/drawing/2014/main" id="{5765134F-6FD8-6BEF-40FB-4B18E1A29842}"/>
              </a:ext>
            </a:extLst>
          </p:cNvPr>
          <p:cNvCxnSpPr>
            <a:cxnSpLocks/>
          </p:cNvCxnSpPr>
          <p:nvPr/>
        </p:nvCxnSpPr>
        <p:spPr>
          <a:xfrm>
            <a:off x="3074894" y="4422775"/>
            <a:ext cx="348401" cy="337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B7CC3E23-A582-E35D-F7E1-4C3B52DBC3FB}"/>
              </a:ext>
            </a:extLst>
          </p:cNvPr>
          <p:cNvCxnSpPr>
            <a:cxnSpLocks/>
          </p:cNvCxnSpPr>
          <p:nvPr/>
        </p:nvCxnSpPr>
        <p:spPr>
          <a:xfrm flipV="1">
            <a:off x="3423295" y="4670052"/>
            <a:ext cx="2152752" cy="8674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81906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730296-83BB-B75D-33CD-F8FAF0277FC9}"/>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標楷體" panose="03000509000000000000" pitchFamily="65" charset="-120"/>
                <a:ea typeface="標楷體" panose="03000509000000000000" pitchFamily="65" charset="-120"/>
              </a:rPr>
              <a:t>2</a:t>
            </a:r>
            <a:endParaRPr lang="zh-TW" altLang="en-US" dirty="0"/>
          </a:p>
        </p:txBody>
      </p:sp>
      <p:sp>
        <p:nvSpPr>
          <p:cNvPr id="3" name="文字版面配置區 2">
            <a:extLst>
              <a:ext uri="{FF2B5EF4-FFF2-40B4-BE49-F238E27FC236}">
                <a16:creationId xmlns:a16="http://schemas.microsoft.com/office/drawing/2014/main" id="{8EF9B00D-0194-30FE-DD96-39FDBD102402}"/>
              </a:ext>
            </a:extLst>
          </p:cNvPr>
          <p:cNvSpPr>
            <a:spLocks noGrp="1"/>
          </p:cNvSpPr>
          <p:nvPr>
            <p:ph type="body" idx="1"/>
          </p:nvPr>
        </p:nvSpPr>
        <p:spPr/>
        <p:txBody>
          <a:bodyPr/>
          <a:lstStyle/>
          <a:p>
            <a:r>
              <a:rPr lang="en-US" altLang="zh-TW" dirty="0"/>
              <a:t>Start(19,60)</a:t>
            </a:r>
          </a:p>
          <a:p>
            <a:r>
              <a:rPr lang="en-US" altLang="zh-TW" dirty="0"/>
              <a:t>Goal(24,38)</a:t>
            </a:r>
            <a:endParaRPr lang="zh-TW" altLang="en-US" dirty="0"/>
          </a:p>
        </p:txBody>
      </p:sp>
      <p:sp>
        <p:nvSpPr>
          <p:cNvPr id="4" name="投影片編號版面配置區 3">
            <a:extLst>
              <a:ext uri="{FF2B5EF4-FFF2-40B4-BE49-F238E27FC236}">
                <a16:creationId xmlns:a16="http://schemas.microsoft.com/office/drawing/2014/main" id="{C87C7464-ECDC-D011-2CB7-718BA882F0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147</a:t>
            </a:fld>
            <a:endParaRPr lang="en-US"/>
          </a:p>
        </p:txBody>
      </p:sp>
      <p:pic>
        <p:nvPicPr>
          <p:cNvPr id="8" name="圖片 7">
            <a:extLst>
              <a:ext uri="{FF2B5EF4-FFF2-40B4-BE49-F238E27FC236}">
                <a16:creationId xmlns:a16="http://schemas.microsoft.com/office/drawing/2014/main" id="{152B3940-B4B3-12D4-D00D-2C4C92FF1472}"/>
              </a:ext>
            </a:extLst>
          </p:cNvPr>
          <p:cNvPicPr>
            <a:picLocks noChangeAspect="1"/>
          </p:cNvPicPr>
          <p:nvPr/>
        </p:nvPicPr>
        <p:blipFill>
          <a:blip r:embed="rId2"/>
          <a:stretch>
            <a:fillRect/>
          </a:stretch>
        </p:blipFill>
        <p:spPr>
          <a:xfrm>
            <a:off x="6606988" y="1473218"/>
            <a:ext cx="2284532" cy="2284532"/>
          </a:xfrm>
          <a:prstGeom prst="rect">
            <a:avLst/>
          </a:prstGeom>
        </p:spPr>
      </p:pic>
      <p:pic>
        <p:nvPicPr>
          <p:cNvPr id="7" name="圖片 6">
            <a:extLst>
              <a:ext uri="{FF2B5EF4-FFF2-40B4-BE49-F238E27FC236}">
                <a16:creationId xmlns:a16="http://schemas.microsoft.com/office/drawing/2014/main" id="{1A2DC492-012B-EF97-0D6D-36A2FACB734E}"/>
              </a:ext>
            </a:extLst>
          </p:cNvPr>
          <p:cNvPicPr>
            <a:picLocks noChangeAspect="1"/>
          </p:cNvPicPr>
          <p:nvPr/>
        </p:nvPicPr>
        <p:blipFill>
          <a:blip r:embed="rId3"/>
          <a:stretch>
            <a:fillRect/>
          </a:stretch>
        </p:blipFill>
        <p:spPr>
          <a:xfrm>
            <a:off x="404569" y="2864801"/>
            <a:ext cx="5432451" cy="3181435"/>
          </a:xfrm>
          <a:prstGeom prst="rect">
            <a:avLst/>
          </a:prstGeom>
        </p:spPr>
      </p:pic>
      <p:sp>
        <p:nvSpPr>
          <p:cNvPr id="12" name="橢圓 11">
            <a:extLst>
              <a:ext uri="{FF2B5EF4-FFF2-40B4-BE49-F238E27FC236}">
                <a16:creationId xmlns:a16="http://schemas.microsoft.com/office/drawing/2014/main" id="{3A8A6D26-DD4A-5F67-382C-5DFDB5E059BC}"/>
              </a:ext>
            </a:extLst>
          </p:cNvPr>
          <p:cNvSpPr/>
          <p:nvPr/>
        </p:nvSpPr>
        <p:spPr>
          <a:xfrm>
            <a:off x="1063690" y="4176041"/>
            <a:ext cx="167951" cy="17202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39B7D72B-95BD-D45F-673A-F780651AD816}"/>
              </a:ext>
            </a:extLst>
          </p:cNvPr>
          <p:cNvSpPr/>
          <p:nvPr/>
        </p:nvSpPr>
        <p:spPr>
          <a:xfrm>
            <a:off x="5050972" y="3429000"/>
            <a:ext cx="167951" cy="17202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1B500B92-86C0-60DD-E2B6-ECE962C4B81E}"/>
              </a:ext>
            </a:extLst>
          </p:cNvPr>
          <p:cNvSpPr/>
          <p:nvPr/>
        </p:nvSpPr>
        <p:spPr>
          <a:xfrm>
            <a:off x="1586204" y="4721290"/>
            <a:ext cx="111967" cy="1212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3FA53F72-30AE-40A0-EF3C-5ADE89F318F9}"/>
              </a:ext>
            </a:extLst>
          </p:cNvPr>
          <p:cNvSpPr/>
          <p:nvPr/>
        </p:nvSpPr>
        <p:spPr>
          <a:xfrm>
            <a:off x="4855029" y="4721290"/>
            <a:ext cx="111967" cy="1212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AA48C4EF-EC18-23AC-F55B-6DEEBFF270D7}"/>
              </a:ext>
            </a:extLst>
          </p:cNvPr>
          <p:cNvSpPr/>
          <p:nvPr/>
        </p:nvSpPr>
        <p:spPr>
          <a:xfrm>
            <a:off x="5050972" y="3793486"/>
            <a:ext cx="111967" cy="1212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15D1E5B9-DA12-B6F6-EDED-643E8BD46602}"/>
              </a:ext>
            </a:extLst>
          </p:cNvPr>
          <p:cNvCxnSpPr>
            <a:cxnSpLocks/>
          </p:cNvCxnSpPr>
          <p:nvPr/>
        </p:nvCxnSpPr>
        <p:spPr>
          <a:xfrm>
            <a:off x="1147665" y="4359631"/>
            <a:ext cx="494522" cy="42230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線接點 21">
            <a:extLst>
              <a:ext uri="{FF2B5EF4-FFF2-40B4-BE49-F238E27FC236}">
                <a16:creationId xmlns:a16="http://schemas.microsoft.com/office/drawing/2014/main" id="{D86A9F6B-01FA-60B7-0D25-461DE291E072}"/>
              </a:ext>
            </a:extLst>
          </p:cNvPr>
          <p:cNvCxnSpPr>
            <a:cxnSpLocks/>
            <a:stCxn id="16" idx="7"/>
            <a:endCxn id="18" idx="2"/>
          </p:cNvCxnSpPr>
          <p:nvPr/>
        </p:nvCxnSpPr>
        <p:spPr>
          <a:xfrm>
            <a:off x="1681774" y="4739054"/>
            <a:ext cx="3173255" cy="428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線接點 24">
            <a:extLst>
              <a:ext uri="{FF2B5EF4-FFF2-40B4-BE49-F238E27FC236}">
                <a16:creationId xmlns:a16="http://schemas.microsoft.com/office/drawing/2014/main" id="{D76ABDB6-3A4D-1833-42F2-67916887682A}"/>
              </a:ext>
            </a:extLst>
          </p:cNvPr>
          <p:cNvCxnSpPr>
            <a:cxnSpLocks/>
            <a:endCxn id="19" idx="3"/>
          </p:cNvCxnSpPr>
          <p:nvPr/>
        </p:nvCxnSpPr>
        <p:spPr>
          <a:xfrm flipV="1">
            <a:off x="4188581" y="3897020"/>
            <a:ext cx="878788" cy="808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線接點 26">
            <a:extLst>
              <a:ext uri="{FF2B5EF4-FFF2-40B4-BE49-F238E27FC236}">
                <a16:creationId xmlns:a16="http://schemas.microsoft.com/office/drawing/2014/main" id="{C4BDE72F-AC6D-ADCB-2BD6-7B84EEE7C24D}"/>
              </a:ext>
            </a:extLst>
          </p:cNvPr>
          <p:cNvCxnSpPr>
            <a:cxnSpLocks/>
            <a:stCxn id="19" idx="5"/>
          </p:cNvCxnSpPr>
          <p:nvPr/>
        </p:nvCxnSpPr>
        <p:spPr>
          <a:xfrm flipH="1" flipV="1">
            <a:off x="5134947" y="3609906"/>
            <a:ext cx="11595" cy="28711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98741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730296-83BB-B75D-33CD-F8FAF0277FC9}"/>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標楷體" panose="03000509000000000000" pitchFamily="65" charset="-120"/>
                <a:ea typeface="標楷體" panose="03000509000000000000" pitchFamily="65" charset="-120"/>
              </a:rPr>
              <a:t>2</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3" name="文字版面配置區 2">
            <a:extLst>
              <a:ext uri="{FF2B5EF4-FFF2-40B4-BE49-F238E27FC236}">
                <a16:creationId xmlns:a16="http://schemas.microsoft.com/office/drawing/2014/main" id="{8EF9B00D-0194-30FE-DD96-39FDBD102402}"/>
              </a:ext>
            </a:extLst>
          </p:cNvPr>
          <p:cNvSpPr>
            <a:spLocks noGrp="1"/>
          </p:cNvSpPr>
          <p:nvPr>
            <p:ph type="body" idx="1"/>
          </p:nvPr>
        </p:nvSpPr>
        <p:spPr/>
        <p:txBody>
          <a:bodyPr/>
          <a:lstStyle/>
          <a:p>
            <a:r>
              <a:rPr lang="en-US" altLang="zh-TW" dirty="0"/>
              <a:t>Start(19,60)</a:t>
            </a:r>
          </a:p>
          <a:p>
            <a:r>
              <a:rPr lang="en-US" altLang="zh-TW" dirty="0"/>
              <a:t>Goal(24,38)</a:t>
            </a:r>
            <a:endParaRPr lang="zh-TW" altLang="en-US" dirty="0"/>
          </a:p>
        </p:txBody>
      </p:sp>
      <p:sp>
        <p:nvSpPr>
          <p:cNvPr id="4" name="投影片編號版面配置區 3">
            <a:extLst>
              <a:ext uri="{FF2B5EF4-FFF2-40B4-BE49-F238E27FC236}">
                <a16:creationId xmlns:a16="http://schemas.microsoft.com/office/drawing/2014/main" id="{C87C7464-ECDC-D011-2CB7-718BA882F0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148</a:t>
            </a:fld>
            <a:endParaRPr lang="en-US"/>
          </a:p>
        </p:txBody>
      </p:sp>
      <p:pic>
        <p:nvPicPr>
          <p:cNvPr id="6" name="圖片 5">
            <a:extLst>
              <a:ext uri="{FF2B5EF4-FFF2-40B4-BE49-F238E27FC236}">
                <a16:creationId xmlns:a16="http://schemas.microsoft.com/office/drawing/2014/main" id="{D8A14FAC-32FD-E24B-B2DF-464054A717A8}"/>
              </a:ext>
            </a:extLst>
          </p:cNvPr>
          <p:cNvPicPr>
            <a:picLocks noChangeAspect="1"/>
          </p:cNvPicPr>
          <p:nvPr/>
        </p:nvPicPr>
        <p:blipFill>
          <a:blip r:embed="rId2"/>
          <a:stretch>
            <a:fillRect/>
          </a:stretch>
        </p:blipFill>
        <p:spPr>
          <a:xfrm>
            <a:off x="668746" y="2884270"/>
            <a:ext cx="5747799" cy="3610188"/>
          </a:xfrm>
          <a:prstGeom prst="rect">
            <a:avLst/>
          </a:prstGeom>
        </p:spPr>
      </p:pic>
      <p:pic>
        <p:nvPicPr>
          <p:cNvPr id="8" name="圖片 7">
            <a:extLst>
              <a:ext uri="{FF2B5EF4-FFF2-40B4-BE49-F238E27FC236}">
                <a16:creationId xmlns:a16="http://schemas.microsoft.com/office/drawing/2014/main" id="{152B3940-B4B3-12D4-D00D-2C4C92FF1472}"/>
              </a:ext>
            </a:extLst>
          </p:cNvPr>
          <p:cNvPicPr>
            <a:picLocks noChangeAspect="1"/>
          </p:cNvPicPr>
          <p:nvPr/>
        </p:nvPicPr>
        <p:blipFill>
          <a:blip r:embed="rId3"/>
          <a:stretch>
            <a:fillRect/>
          </a:stretch>
        </p:blipFill>
        <p:spPr>
          <a:xfrm>
            <a:off x="6606988" y="1473218"/>
            <a:ext cx="2284532" cy="2284532"/>
          </a:xfrm>
          <a:prstGeom prst="rect">
            <a:avLst/>
          </a:prstGeom>
        </p:spPr>
      </p:pic>
      <p:sp>
        <p:nvSpPr>
          <p:cNvPr id="9" name="橢圓 8">
            <a:extLst>
              <a:ext uri="{FF2B5EF4-FFF2-40B4-BE49-F238E27FC236}">
                <a16:creationId xmlns:a16="http://schemas.microsoft.com/office/drawing/2014/main" id="{2C3C9C21-356F-9B41-AAF3-CBE0FB347527}"/>
              </a:ext>
            </a:extLst>
          </p:cNvPr>
          <p:cNvSpPr/>
          <p:nvPr/>
        </p:nvSpPr>
        <p:spPr>
          <a:xfrm>
            <a:off x="1163229" y="4689364"/>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AD451B1D-7CF1-EABF-254E-868A2A076DD1}"/>
              </a:ext>
            </a:extLst>
          </p:cNvPr>
          <p:cNvSpPr/>
          <p:nvPr/>
        </p:nvSpPr>
        <p:spPr>
          <a:xfrm>
            <a:off x="5869699" y="3688505"/>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A5DBB370-024D-3BBE-07E8-67AEB750011A}"/>
              </a:ext>
            </a:extLst>
          </p:cNvPr>
          <p:cNvCxnSpPr>
            <a:cxnSpLocks/>
          </p:cNvCxnSpPr>
          <p:nvPr/>
        </p:nvCxnSpPr>
        <p:spPr>
          <a:xfrm>
            <a:off x="1355437" y="4787975"/>
            <a:ext cx="610665" cy="48728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17883CB6-1F5F-E7EF-E0AB-57F86D467FB3}"/>
              </a:ext>
            </a:extLst>
          </p:cNvPr>
          <p:cNvCxnSpPr>
            <a:cxnSpLocks/>
          </p:cNvCxnSpPr>
          <p:nvPr/>
        </p:nvCxnSpPr>
        <p:spPr>
          <a:xfrm>
            <a:off x="1966102" y="5271496"/>
            <a:ext cx="2680447" cy="153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接點 14">
            <a:extLst>
              <a:ext uri="{FF2B5EF4-FFF2-40B4-BE49-F238E27FC236}">
                <a16:creationId xmlns:a16="http://schemas.microsoft.com/office/drawing/2014/main" id="{40F43B42-93E7-9E79-5953-539713685DF1}"/>
              </a:ext>
            </a:extLst>
          </p:cNvPr>
          <p:cNvCxnSpPr>
            <a:cxnSpLocks/>
          </p:cNvCxnSpPr>
          <p:nvPr/>
        </p:nvCxnSpPr>
        <p:spPr>
          <a:xfrm flipV="1">
            <a:off x="5972793" y="3883847"/>
            <a:ext cx="0" cy="485402"/>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25E8B540-BA8A-80E9-CD95-F85EC1EF2998}"/>
              </a:ext>
            </a:extLst>
          </p:cNvPr>
          <p:cNvCxnSpPr>
            <a:cxnSpLocks/>
          </p:cNvCxnSpPr>
          <p:nvPr/>
        </p:nvCxnSpPr>
        <p:spPr>
          <a:xfrm flipV="1">
            <a:off x="4646549" y="4289140"/>
            <a:ext cx="1325284" cy="99768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12998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8192D6-E70F-D331-47EB-AEA8704E0219}"/>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endParaRPr lang="zh-TW" altLang="en-US" dirty="0"/>
          </a:p>
        </p:txBody>
      </p:sp>
      <p:sp>
        <p:nvSpPr>
          <p:cNvPr id="3" name="文字版面配置區 2">
            <a:extLst>
              <a:ext uri="{FF2B5EF4-FFF2-40B4-BE49-F238E27FC236}">
                <a16:creationId xmlns:a16="http://schemas.microsoft.com/office/drawing/2014/main" id="{E8BFABF5-B0C7-AF00-BD39-68DEAE7C32EC}"/>
              </a:ext>
            </a:extLst>
          </p:cNvPr>
          <p:cNvSpPr>
            <a:spLocks noGrp="1"/>
          </p:cNvSpPr>
          <p:nvPr>
            <p:ph type="body" idx="1"/>
          </p:nvPr>
        </p:nvSpPr>
        <p:spPr/>
        <p:txBody>
          <a:bodyPr/>
          <a:lstStyle/>
          <a:p>
            <a:r>
              <a:rPr lang="en-US" altLang="zh-TW" dirty="0"/>
              <a:t>Start(0,47)</a:t>
            </a:r>
          </a:p>
          <a:p>
            <a:r>
              <a:rPr lang="en-US" altLang="zh-TW" dirty="0"/>
              <a:t>Goal(23,35)</a:t>
            </a:r>
            <a:endParaRPr lang="zh-TW" altLang="en-US" dirty="0"/>
          </a:p>
        </p:txBody>
      </p:sp>
      <p:sp>
        <p:nvSpPr>
          <p:cNvPr id="4" name="投影片編號版面配置區 3">
            <a:extLst>
              <a:ext uri="{FF2B5EF4-FFF2-40B4-BE49-F238E27FC236}">
                <a16:creationId xmlns:a16="http://schemas.microsoft.com/office/drawing/2014/main" id="{4E5892A1-0E20-2E3E-DB0D-B9C6A2649A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149</a:t>
            </a:fld>
            <a:endParaRPr lang="en-US"/>
          </a:p>
        </p:txBody>
      </p:sp>
      <p:pic>
        <p:nvPicPr>
          <p:cNvPr id="8" name="圖片 7">
            <a:extLst>
              <a:ext uri="{FF2B5EF4-FFF2-40B4-BE49-F238E27FC236}">
                <a16:creationId xmlns:a16="http://schemas.microsoft.com/office/drawing/2014/main" id="{B34E7C9E-4DFA-B4F3-644E-1635E010E1E8}"/>
              </a:ext>
            </a:extLst>
          </p:cNvPr>
          <p:cNvPicPr>
            <a:picLocks noChangeAspect="1"/>
          </p:cNvPicPr>
          <p:nvPr/>
        </p:nvPicPr>
        <p:blipFill>
          <a:blip r:embed="rId2"/>
          <a:stretch>
            <a:fillRect/>
          </a:stretch>
        </p:blipFill>
        <p:spPr>
          <a:xfrm>
            <a:off x="6158753" y="1699018"/>
            <a:ext cx="2088776" cy="2088776"/>
          </a:xfrm>
          <a:prstGeom prst="rect">
            <a:avLst/>
          </a:prstGeom>
        </p:spPr>
      </p:pic>
      <p:pic>
        <p:nvPicPr>
          <p:cNvPr id="7" name="圖片 6">
            <a:extLst>
              <a:ext uri="{FF2B5EF4-FFF2-40B4-BE49-F238E27FC236}">
                <a16:creationId xmlns:a16="http://schemas.microsoft.com/office/drawing/2014/main" id="{DED90C2E-C6E6-B29F-C583-A1F4173E582E}"/>
              </a:ext>
            </a:extLst>
          </p:cNvPr>
          <p:cNvPicPr>
            <a:picLocks noChangeAspect="1"/>
          </p:cNvPicPr>
          <p:nvPr/>
        </p:nvPicPr>
        <p:blipFill>
          <a:blip r:embed="rId3"/>
          <a:stretch>
            <a:fillRect/>
          </a:stretch>
        </p:blipFill>
        <p:spPr>
          <a:xfrm>
            <a:off x="827584" y="2589813"/>
            <a:ext cx="4312050" cy="3857640"/>
          </a:xfrm>
          <a:prstGeom prst="rect">
            <a:avLst/>
          </a:prstGeom>
        </p:spPr>
      </p:pic>
      <p:sp>
        <p:nvSpPr>
          <p:cNvPr id="12" name="橢圓 11">
            <a:extLst>
              <a:ext uri="{FF2B5EF4-FFF2-40B4-BE49-F238E27FC236}">
                <a16:creationId xmlns:a16="http://schemas.microsoft.com/office/drawing/2014/main" id="{3D969D5C-1D26-C790-9353-DB8400FAC721}"/>
              </a:ext>
            </a:extLst>
          </p:cNvPr>
          <p:cNvSpPr/>
          <p:nvPr/>
        </p:nvSpPr>
        <p:spPr>
          <a:xfrm>
            <a:off x="3862873" y="2509935"/>
            <a:ext cx="139960" cy="14928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4432326E-545D-A003-4B9D-783416C2C557}"/>
              </a:ext>
            </a:extLst>
          </p:cNvPr>
          <p:cNvSpPr/>
          <p:nvPr/>
        </p:nvSpPr>
        <p:spPr>
          <a:xfrm>
            <a:off x="1719942" y="5965372"/>
            <a:ext cx="139960" cy="14928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1CA97CF7-AB1C-F765-323D-986B67492774}"/>
              </a:ext>
            </a:extLst>
          </p:cNvPr>
          <p:cNvSpPr/>
          <p:nvPr/>
        </p:nvSpPr>
        <p:spPr>
          <a:xfrm>
            <a:off x="3642049" y="2848947"/>
            <a:ext cx="139960" cy="1492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323C7BA4-8867-FCF8-F435-A80F27F86DA9}"/>
              </a:ext>
            </a:extLst>
          </p:cNvPr>
          <p:cNvSpPr/>
          <p:nvPr/>
        </p:nvSpPr>
        <p:spPr>
          <a:xfrm>
            <a:off x="2824987" y="3713149"/>
            <a:ext cx="139960" cy="1492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1D96543-2C48-091A-CAE6-5D02662B39FF}"/>
              </a:ext>
            </a:extLst>
          </p:cNvPr>
          <p:cNvSpPr/>
          <p:nvPr/>
        </p:nvSpPr>
        <p:spPr>
          <a:xfrm>
            <a:off x="2824987" y="5028966"/>
            <a:ext cx="139960" cy="1492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AD5FD6CB-1552-D342-6C6F-13408AFC5B53}"/>
              </a:ext>
            </a:extLst>
          </p:cNvPr>
          <p:cNvCxnSpPr>
            <a:stCxn id="14" idx="7"/>
            <a:endCxn id="18" idx="3"/>
          </p:cNvCxnSpPr>
          <p:nvPr/>
        </p:nvCxnSpPr>
        <p:spPr>
          <a:xfrm flipV="1">
            <a:off x="1839405" y="5156392"/>
            <a:ext cx="1006079" cy="830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線接點 20">
            <a:extLst>
              <a:ext uri="{FF2B5EF4-FFF2-40B4-BE49-F238E27FC236}">
                <a16:creationId xmlns:a16="http://schemas.microsoft.com/office/drawing/2014/main" id="{7E480EB9-4031-6A58-9518-FE17549CE2B0}"/>
              </a:ext>
            </a:extLst>
          </p:cNvPr>
          <p:cNvCxnSpPr>
            <a:cxnSpLocks/>
          </p:cNvCxnSpPr>
          <p:nvPr/>
        </p:nvCxnSpPr>
        <p:spPr>
          <a:xfrm flipV="1">
            <a:off x="2894967" y="3840574"/>
            <a:ext cx="0" cy="121314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線接點 22">
            <a:extLst>
              <a:ext uri="{FF2B5EF4-FFF2-40B4-BE49-F238E27FC236}">
                <a16:creationId xmlns:a16="http://schemas.microsoft.com/office/drawing/2014/main" id="{349722D3-086B-56DF-B860-542249884D23}"/>
              </a:ext>
            </a:extLst>
          </p:cNvPr>
          <p:cNvCxnSpPr>
            <a:cxnSpLocks/>
            <a:stCxn id="17" idx="0"/>
          </p:cNvCxnSpPr>
          <p:nvPr/>
        </p:nvCxnSpPr>
        <p:spPr>
          <a:xfrm flipV="1">
            <a:off x="2894967" y="2969792"/>
            <a:ext cx="817062" cy="743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線接點 24">
            <a:extLst>
              <a:ext uri="{FF2B5EF4-FFF2-40B4-BE49-F238E27FC236}">
                <a16:creationId xmlns:a16="http://schemas.microsoft.com/office/drawing/2014/main" id="{AE7A2F4A-D4DD-1104-F7CC-A8D430CCDB38}"/>
              </a:ext>
            </a:extLst>
          </p:cNvPr>
          <p:cNvCxnSpPr>
            <a:cxnSpLocks/>
          </p:cNvCxnSpPr>
          <p:nvPr/>
        </p:nvCxnSpPr>
        <p:spPr>
          <a:xfrm flipV="1">
            <a:off x="3712029" y="2649289"/>
            <a:ext cx="220824" cy="2743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3214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字版面配置區 2">
                <a:extLst>
                  <a:ext uri="{FF2B5EF4-FFF2-40B4-BE49-F238E27FC236}">
                    <a16:creationId xmlns:a16="http://schemas.microsoft.com/office/drawing/2014/main" id="{8A29F667-05D9-443B-B923-FE32CA18AF16}"/>
                  </a:ext>
                </a:extLst>
              </p:cNvPr>
              <p:cNvSpPr>
                <a:spLocks noGrp="1"/>
              </p:cNvSpPr>
              <p:nvPr>
                <p:ph type="body" idx="1"/>
              </p:nvPr>
            </p:nvSpPr>
            <p:spPr/>
            <p:txBody>
              <a:bodyPr>
                <a:normAutofit/>
              </a:bodyPr>
              <a:lstStyle/>
              <a:p>
                <a:r>
                  <a:rPr lang="zh-TW" altLang="en-US" dirty="0">
                    <a:latin typeface="標楷體" panose="03000509000000000000" pitchFamily="65" charset="-120"/>
                    <a:ea typeface="標楷體" panose="03000509000000000000" pitchFamily="65" charset="-120"/>
                  </a:rPr>
                  <a:t>想法</a:t>
                </a:r>
                <a:r>
                  <a:rPr lang="en-US" altLang="zh-TW" dirty="0">
                    <a:latin typeface="標楷體" panose="03000509000000000000" pitchFamily="65" charset="-120"/>
                    <a:ea typeface="標楷體" panose="03000509000000000000" pitchFamily="65" charset="-120"/>
                  </a:rPr>
                  <a:t>:</a:t>
                </a: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設</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點為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(-1177.68 , 5451.65)</a:t>
                </a: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設所產生的第一個座標點為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P(a , b)</a:t>
                </a: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檢查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14:m>
                  <m:oMath xmlns:m="http://schemas.openxmlformats.org/officeDocument/2006/math">
                    <m:r>
                      <a:rPr lang="en-US" altLang="zh-TW" sz="2000" b="1" i="1" smtClean="0">
                        <a:latin typeface="Cambria Math" panose="02040503050406030204" pitchFamily="18" charset="0"/>
                      </a:rPr>
                      <m:t>𝒊𝒇</m:t>
                    </m:r>
                    <m:r>
                      <a:rPr lang="en-US" altLang="zh-TW" sz="2000" b="1" i="1" smtClean="0">
                        <a:latin typeface="Cambria Math" panose="02040503050406030204" pitchFamily="18" charset="0"/>
                      </a:rPr>
                      <m:t> </m:t>
                    </m:r>
                    <m:r>
                      <a:rPr lang="zh-TW" altLang="en-US" sz="2000" i="1" smtClean="0">
                        <a:latin typeface="Cambria Math" panose="02040503050406030204" pitchFamily="18" charset="0"/>
                      </a:rPr>
                      <m:t>𝜃</m:t>
                    </m:r>
                    <m:r>
                      <a:rPr lang="en-US" altLang="zh-TW" sz="2000" b="1" i="1" smtClean="0">
                        <a:latin typeface="Cambria Math" panose="02040503050406030204" pitchFamily="18" charset="0"/>
                      </a:rPr>
                      <m:t> </m:t>
                    </m:r>
                  </m:oMath>
                </a14:m>
                <a:r>
                  <a:rPr lang="en-US" altLang="zh-TW" sz="2000" dirty="0">
                    <a:latin typeface="Times New Roman" panose="02020603050405020304" pitchFamily="18" charset="0"/>
                    <a:cs typeface="Times New Roman" panose="02020603050405020304" pitchFamily="18" charset="0"/>
                  </a:rPr>
                  <a:t>= 0°/ 45°/ 90°/ 135°/ 180°/ 225°/ 270°/ 315°/ 360°:</a:t>
                </a:r>
              </a:p>
              <a:p>
                <a:pPr marL="99060" indent="0">
                  <a:buNone/>
                </a:pPr>
                <a:r>
                  <a:rPr lang="en-US" altLang="zh-TW" sz="2000" dirty="0">
                    <a:latin typeface="Times New Roman" panose="02020603050405020304" pitchFamily="18" charset="0"/>
                    <a:cs typeface="Times New Roman" panose="02020603050405020304" pitchFamily="18" charset="0"/>
                  </a:rPr>
                  <a:t>	no punish</a:t>
                </a:r>
              </a:p>
              <a:p>
                <a:pPr marL="99060" indent="0">
                  <a:buNone/>
                </a:pPr>
                <a:r>
                  <a:rPr lang="en-US" altLang="zh-TW" sz="2000" dirty="0">
                    <a:latin typeface="Times New Roman" panose="02020603050405020304" pitchFamily="18" charset="0"/>
                    <a:cs typeface="Times New Roman" panose="02020603050405020304" pitchFamily="18" charset="0"/>
                  </a:rPr>
                  <a:t>else:</a:t>
                </a:r>
              </a:p>
              <a:p>
                <a:pPr marL="99060" indent="0">
                  <a:buNone/>
                </a:pPr>
                <a:r>
                  <a:rPr lang="en-US" altLang="zh-TW" sz="2000" dirty="0">
                    <a:latin typeface="Times New Roman" panose="02020603050405020304" pitchFamily="18" charset="0"/>
                    <a:cs typeface="Times New Roman" panose="02020603050405020304" pitchFamily="18" charset="0"/>
                  </a:rPr>
                  <a:t>	punish</a:t>
                </a:r>
                <a:endParaRPr lang="zh-TW" altLang="en-US" sz="2000" dirty="0">
                  <a:latin typeface="Times New Roman" panose="02020603050405020304" pitchFamily="18" charset="0"/>
                  <a:cs typeface="Times New Roman" panose="02020603050405020304" pitchFamily="18" charset="0"/>
                </a:endParaRPr>
              </a:p>
              <a:p>
                <a:endParaRPr lang="zh-TW" altLang="en-US" sz="2400" dirty="0"/>
              </a:p>
              <a:p>
                <a:endParaRPr lang="zh-TW" altLang="en-US" sz="2400" dirty="0"/>
              </a:p>
              <a:p>
                <a:endParaRPr lang="zh-TW" altLang="en-US" sz="2400" dirty="0"/>
              </a:p>
              <a:p>
                <a:pPr marL="99060" indent="0">
                  <a:buNone/>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3" name="文字版面配置區 2">
                <a:extLst>
                  <a:ext uri="{FF2B5EF4-FFF2-40B4-BE49-F238E27FC236}">
                    <a16:creationId xmlns:a16="http://schemas.microsoft.com/office/drawing/2014/main" id="{8A29F667-05D9-443B-B923-FE32CA18AF16}"/>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zh-TW" altLang="en-US">
                    <a:noFill/>
                  </a:rPr>
                  <a:t> </a:t>
                </a:r>
              </a:p>
            </p:txBody>
          </p:sp>
        </mc:Fallback>
      </mc:AlternateContent>
      <p:sp>
        <p:nvSpPr>
          <p:cNvPr id="2" name="標題 1">
            <a:extLst>
              <a:ext uri="{FF2B5EF4-FFF2-40B4-BE49-F238E27FC236}">
                <a16:creationId xmlns:a16="http://schemas.microsoft.com/office/drawing/2014/main" id="{F0DFE8FC-3BFE-419B-BB44-BB9206BA1593}"/>
              </a:ext>
            </a:extLst>
          </p:cNvPr>
          <p:cNvSpPr>
            <a:spLocks noGrp="1"/>
          </p:cNvSpPr>
          <p:nvPr>
            <p:ph type="title"/>
          </p:nvPr>
        </p:nvSpPr>
        <p:spPr/>
        <p:txBody>
          <a:bodyPr>
            <a:normAutofit fontScale="90000"/>
          </a:bodyPr>
          <a:lstStyle/>
          <a:p>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產生的線段矩陣起點</a:t>
            </a:r>
            <a:r>
              <a:rPr lang="zh-TW" altLang="en-US" dirty="0">
                <a:solidFill>
                  <a:schemeClr val="bg1"/>
                </a:solidFill>
                <a:latin typeface="Times New Roman" panose="02020603050405020304" pitchFamily="18" charset="0"/>
                <a:ea typeface="PMingLiU" panose="02020500000000000000" pitchFamily="18" charset="-120"/>
                <a:cs typeface="Times New Roman" panose="02020603050405020304" pitchFamily="18" charset="0"/>
              </a:rPr>
              <a:t>、</a:t>
            </a:r>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終點是否符合要求</a:t>
            </a:r>
            <a:endParaRPr lang="zh-TW" altLang="en-US" dirty="0">
              <a:solidFill>
                <a:schemeClr val="bg1"/>
              </a:solidFill>
            </a:endParaRPr>
          </a:p>
        </p:txBody>
      </p:sp>
      <p:sp>
        <p:nvSpPr>
          <p:cNvPr id="4" name="投影片編號版面配置區 3">
            <a:extLst>
              <a:ext uri="{FF2B5EF4-FFF2-40B4-BE49-F238E27FC236}">
                <a16:creationId xmlns:a16="http://schemas.microsoft.com/office/drawing/2014/main" id="{F2C1F58C-B036-4A1E-94BD-F13E9E72B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30" name="圖片 29">
            <a:extLst>
              <a:ext uri="{FF2B5EF4-FFF2-40B4-BE49-F238E27FC236}">
                <a16:creationId xmlns:a16="http://schemas.microsoft.com/office/drawing/2014/main" id="{82EA5DBF-0D47-4116-9BBE-81A42DAA452E}"/>
              </a:ext>
            </a:extLst>
          </p:cNvPr>
          <p:cNvPicPr>
            <a:picLocks noChangeAspect="1"/>
          </p:cNvPicPr>
          <p:nvPr/>
        </p:nvPicPr>
        <p:blipFill>
          <a:blip r:embed="rId3"/>
          <a:stretch>
            <a:fillRect/>
          </a:stretch>
        </p:blipFill>
        <p:spPr>
          <a:xfrm>
            <a:off x="4735486" y="3707094"/>
            <a:ext cx="3656718" cy="2876268"/>
          </a:xfrm>
          <a:prstGeom prst="rect">
            <a:avLst/>
          </a:prstGeom>
        </p:spPr>
      </p:pic>
    </p:spTree>
    <p:extLst>
      <p:ext uri="{BB962C8B-B14F-4D97-AF65-F5344CB8AC3E}">
        <p14:creationId xmlns:p14="http://schemas.microsoft.com/office/powerpoint/2010/main" val="34934798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8192D6-E70F-D331-47EB-AEA8704E0219}"/>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3" name="文字版面配置區 2">
            <a:extLst>
              <a:ext uri="{FF2B5EF4-FFF2-40B4-BE49-F238E27FC236}">
                <a16:creationId xmlns:a16="http://schemas.microsoft.com/office/drawing/2014/main" id="{E8BFABF5-B0C7-AF00-BD39-68DEAE7C32EC}"/>
              </a:ext>
            </a:extLst>
          </p:cNvPr>
          <p:cNvSpPr>
            <a:spLocks noGrp="1"/>
          </p:cNvSpPr>
          <p:nvPr>
            <p:ph type="body" idx="1"/>
          </p:nvPr>
        </p:nvSpPr>
        <p:spPr/>
        <p:txBody>
          <a:bodyPr/>
          <a:lstStyle/>
          <a:p>
            <a:r>
              <a:rPr lang="en-US" altLang="zh-TW" dirty="0"/>
              <a:t>Start(0,47)</a:t>
            </a:r>
          </a:p>
          <a:p>
            <a:r>
              <a:rPr lang="en-US" altLang="zh-TW" dirty="0"/>
              <a:t>Goal(23,35)</a:t>
            </a:r>
            <a:endParaRPr lang="zh-TW" altLang="en-US" dirty="0"/>
          </a:p>
        </p:txBody>
      </p:sp>
      <p:sp>
        <p:nvSpPr>
          <p:cNvPr id="4" name="投影片編號版面配置區 3">
            <a:extLst>
              <a:ext uri="{FF2B5EF4-FFF2-40B4-BE49-F238E27FC236}">
                <a16:creationId xmlns:a16="http://schemas.microsoft.com/office/drawing/2014/main" id="{4E5892A1-0E20-2E3E-DB0D-B9C6A2649A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150</a:t>
            </a:fld>
            <a:endParaRPr lang="en-US"/>
          </a:p>
        </p:txBody>
      </p:sp>
      <p:pic>
        <p:nvPicPr>
          <p:cNvPr id="6" name="圖片 5">
            <a:extLst>
              <a:ext uri="{FF2B5EF4-FFF2-40B4-BE49-F238E27FC236}">
                <a16:creationId xmlns:a16="http://schemas.microsoft.com/office/drawing/2014/main" id="{3CEFDF84-A8A2-51A1-3E39-A136780B45DC}"/>
              </a:ext>
            </a:extLst>
          </p:cNvPr>
          <p:cNvPicPr>
            <a:picLocks noChangeAspect="1"/>
          </p:cNvPicPr>
          <p:nvPr/>
        </p:nvPicPr>
        <p:blipFill>
          <a:blip r:embed="rId2"/>
          <a:stretch>
            <a:fillRect/>
          </a:stretch>
        </p:blipFill>
        <p:spPr>
          <a:xfrm>
            <a:off x="571357" y="2492769"/>
            <a:ext cx="5268519" cy="3863581"/>
          </a:xfrm>
          <a:prstGeom prst="rect">
            <a:avLst/>
          </a:prstGeom>
        </p:spPr>
      </p:pic>
      <p:pic>
        <p:nvPicPr>
          <p:cNvPr id="8" name="圖片 7">
            <a:extLst>
              <a:ext uri="{FF2B5EF4-FFF2-40B4-BE49-F238E27FC236}">
                <a16:creationId xmlns:a16="http://schemas.microsoft.com/office/drawing/2014/main" id="{B34E7C9E-4DFA-B4F3-644E-1635E010E1E8}"/>
              </a:ext>
            </a:extLst>
          </p:cNvPr>
          <p:cNvPicPr>
            <a:picLocks noChangeAspect="1"/>
          </p:cNvPicPr>
          <p:nvPr/>
        </p:nvPicPr>
        <p:blipFill>
          <a:blip r:embed="rId3"/>
          <a:stretch>
            <a:fillRect/>
          </a:stretch>
        </p:blipFill>
        <p:spPr>
          <a:xfrm>
            <a:off x="6158753" y="1699018"/>
            <a:ext cx="2088776" cy="2088776"/>
          </a:xfrm>
          <a:prstGeom prst="rect">
            <a:avLst/>
          </a:prstGeom>
        </p:spPr>
      </p:pic>
      <p:sp>
        <p:nvSpPr>
          <p:cNvPr id="9" name="橢圓 8">
            <a:extLst>
              <a:ext uri="{FF2B5EF4-FFF2-40B4-BE49-F238E27FC236}">
                <a16:creationId xmlns:a16="http://schemas.microsoft.com/office/drawing/2014/main" id="{7DCE4EA2-9A99-69C8-B1D6-01ED8673340D}"/>
              </a:ext>
            </a:extLst>
          </p:cNvPr>
          <p:cNvSpPr/>
          <p:nvPr/>
        </p:nvSpPr>
        <p:spPr>
          <a:xfrm>
            <a:off x="3853560" y="2394157"/>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6AE18382-1984-A31D-7CB1-37BA67253A8D}"/>
              </a:ext>
            </a:extLst>
          </p:cNvPr>
          <p:cNvSpPr/>
          <p:nvPr/>
        </p:nvSpPr>
        <p:spPr>
          <a:xfrm>
            <a:off x="1926680" y="5669632"/>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01897429-F3BB-87EE-0D8A-39E9F4FBD967}"/>
              </a:ext>
            </a:extLst>
          </p:cNvPr>
          <p:cNvCxnSpPr>
            <a:cxnSpLocks/>
          </p:cNvCxnSpPr>
          <p:nvPr/>
        </p:nvCxnSpPr>
        <p:spPr>
          <a:xfrm>
            <a:off x="2900283" y="3487549"/>
            <a:ext cx="0" cy="1416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531C2010-6DB3-AE9F-F8CF-3F13E4EA4B9C}"/>
              </a:ext>
            </a:extLst>
          </p:cNvPr>
          <p:cNvCxnSpPr>
            <a:cxnSpLocks/>
          </p:cNvCxnSpPr>
          <p:nvPr/>
        </p:nvCxnSpPr>
        <p:spPr>
          <a:xfrm flipH="1">
            <a:off x="2900283" y="2591380"/>
            <a:ext cx="1056371" cy="8961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接點 14">
            <a:extLst>
              <a:ext uri="{FF2B5EF4-FFF2-40B4-BE49-F238E27FC236}">
                <a16:creationId xmlns:a16="http://schemas.microsoft.com/office/drawing/2014/main" id="{62C0FA1A-86A9-4E4E-9C45-D31A1D355ED7}"/>
              </a:ext>
            </a:extLst>
          </p:cNvPr>
          <p:cNvCxnSpPr>
            <a:cxnSpLocks/>
          </p:cNvCxnSpPr>
          <p:nvPr/>
        </p:nvCxnSpPr>
        <p:spPr>
          <a:xfrm flipH="1">
            <a:off x="2029774" y="4904069"/>
            <a:ext cx="870509" cy="76036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70721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EB6C4A-CDB4-3D6B-E56B-7A89E99CE6A9}"/>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4</a:t>
            </a:r>
            <a:endParaRPr lang="zh-TW" altLang="en-US" dirty="0"/>
          </a:p>
        </p:txBody>
      </p:sp>
      <p:sp>
        <p:nvSpPr>
          <p:cNvPr id="3" name="文字版面配置區 2">
            <a:extLst>
              <a:ext uri="{FF2B5EF4-FFF2-40B4-BE49-F238E27FC236}">
                <a16:creationId xmlns:a16="http://schemas.microsoft.com/office/drawing/2014/main" id="{9440FB4A-EEB9-916F-C969-F82F188C7A6A}"/>
              </a:ext>
            </a:extLst>
          </p:cNvPr>
          <p:cNvSpPr>
            <a:spLocks noGrp="1"/>
          </p:cNvSpPr>
          <p:nvPr>
            <p:ph type="body" idx="1"/>
          </p:nvPr>
        </p:nvSpPr>
        <p:spPr/>
        <p:txBody>
          <a:bodyPr/>
          <a:lstStyle/>
          <a:p>
            <a:r>
              <a:rPr lang="en-US" altLang="zh-TW" dirty="0"/>
              <a:t>Start(0,34)</a:t>
            </a:r>
          </a:p>
          <a:p>
            <a:r>
              <a:rPr lang="en-US" altLang="zh-TW" dirty="0"/>
              <a:t>Goal(23,31)</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24576066-4080-6B9F-898D-1EE53FC3F6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151</a:t>
            </a:fld>
            <a:endParaRPr lang="en-US"/>
          </a:p>
        </p:txBody>
      </p:sp>
      <p:pic>
        <p:nvPicPr>
          <p:cNvPr id="8" name="圖片 7">
            <a:extLst>
              <a:ext uri="{FF2B5EF4-FFF2-40B4-BE49-F238E27FC236}">
                <a16:creationId xmlns:a16="http://schemas.microsoft.com/office/drawing/2014/main" id="{7C47BA40-8140-F22E-CF8F-C26499241DFD}"/>
              </a:ext>
            </a:extLst>
          </p:cNvPr>
          <p:cNvPicPr>
            <a:picLocks noChangeAspect="1"/>
          </p:cNvPicPr>
          <p:nvPr/>
        </p:nvPicPr>
        <p:blipFill>
          <a:blip r:embed="rId2"/>
          <a:stretch>
            <a:fillRect/>
          </a:stretch>
        </p:blipFill>
        <p:spPr>
          <a:xfrm>
            <a:off x="5813357" y="1847713"/>
            <a:ext cx="2276052" cy="2276052"/>
          </a:xfrm>
          <a:prstGeom prst="rect">
            <a:avLst/>
          </a:prstGeom>
        </p:spPr>
      </p:pic>
      <p:pic>
        <p:nvPicPr>
          <p:cNvPr id="7" name="圖片 6" descr="一張含有 文字 的圖片&#10;&#10;自動產生的描述">
            <a:extLst>
              <a:ext uri="{FF2B5EF4-FFF2-40B4-BE49-F238E27FC236}">
                <a16:creationId xmlns:a16="http://schemas.microsoft.com/office/drawing/2014/main" id="{8192C568-4921-78A6-CCF4-9FE2C3E362CB}"/>
              </a:ext>
            </a:extLst>
          </p:cNvPr>
          <p:cNvPicPr>
            <a:picLocks noChangeAspect="1"/>
          </p:cNvPicPr>
          <p:nvPr/>
        </p:nvPicPr>
        <p:blipFill>
          <a:blip r:embed="rId3"/>
          <a:stretch>
            <a:fillRect/>
          </a:stretch>
        </p:blipFill>
        <p:spPr>
          <a:xfrm>
            <a:off x="945618" y="2459136"/>
            <a:ext cx="3813154" cy="4124226"/>
          </a:xfrm>
          <a:prstGeom prst="rect">
            <a:avLst/>
          </a:prstGeom>
        </p:spPr>
      </p:pic>
      <p:sp>
        <p:nvSpPr>
          <p:cNvPr id="12" name="橢圓 11">
            <a:extLst>
              <a:ext uri="{FF2B5EF4-FFF2-40B4-BE49-F238E27FC236}">
                <a16:creationId xmlns:a16="http://schemas.microsoft.com/office/drawing/2014/main" id="{DC8C499F-F77E-AC88-E459-FCBC7B9F9E0B}"/>
              </a:ext>
            </a:extLst>
          </p:cNvPr>
          <p:cNvSpPr/>
          <p:nvPr/>
        </p:nvSpPr>
        <p:spPr>
          <a:xfrm>
            <a:off x="2584580" y="2459136"/>
            <a:ext cx="149289" cy="1534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78589E8F-4447-408C-556F-0BDD79A44D5B}"/>
              </a:ext>
            </a:extLst>
          </p:cNvPr>
          <p:cNvSpPr/>
          <p:nvPr/>
        </p:nvSpPr>
        <p:spPr>
          <a:xfrm>
            <a:off x="2009192" y="5914573"/>
            <a:ext cx="149289" cy="1534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32C13D41-862D-3476-A181-D81CCFADE85D}"/>
              </a:ext>
            </a:extLst>
          </p:cNvPr>
          <p:cNvSpPr/>
          <p:nvPr/>
        </p:nvSpPr>
        <p:spPr>
          <a:xfrm>
            <a:off x="2584579" y="2770117"/>
            <a:ext cx="149289" cy="1534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9C5AB1AC-FC7C-62BC-63E0-BC966D3230DA}"/>
              </a:ext>
            </a:extLst>
          </p:cNvPr>
          <p:cNvSpPr/>
          <p:nvPr/>
        </p:nvSpPr>
        <p:spPr>
          <a:xfrm>
            <a:off x="2192831" y="3352282"/>
            <a:ext cx="149289" cy="1534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8522D8F3-A0EF-084A-11A7-193C692FC0E6}"/>
              </a:ext>
            </a:extLst>
          </p:cNvPr>
          <p:cNvSpPr/>
          <p:nvPr/>
        </p:nvSpPr>
        <p:spPr>
          <a:xfrm>
            <a:off x="2043542" y="3663302"/>
            <a:ext cx="149289" cy="1534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B5A5DD2B-95BF-FF4C-A0DF-BA06A2E82DD2}"/>
              </a:ext>
            </a:extLst>
          </p:cNvPr>
          <p:cNvSpPr/>
          <p:nvPr/>
        </p:nvSpPr>
        <p:spPr>
          <a:xfrm>
            <a:off x="2009192" y="3859308"/>
            <a:ext cx="149289" cy="1534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78CFD7EC-74DB-85B0-A54C-B3751E756CF4}"/>
              </a:ext>
            </a:extLst>
          </p:cNvPr>
          <p:cNvCxnSpPr>
            <a:cxnSpLocks/>
          </p:cNvCxnSpPr>
          <p:nvPr/>
        </p:nvCxnSpPr>
        <p:spPr>
          <a:xfrm flipH="1">
            <a:off x="2043542" y="4012743"/>
            <a:ext cx="1435" cy="19018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線接點 23">
            <a:extLst>
              <a:ext uri="{FF2B5EF4-FFF2-40B4-BE49-F238E27FC236}">
                <a16:creationId xmlns:a16="http://schemas.microsoft.com/office/drawing/2014/main" id="{3CF2A969-9B80-EEAB-C914-425B16A9277A}"/>
              </a:ext>
            </a:extLst>
          </p:cNvPr>
          <p:cNvCxnSpPr>
            <a:cxnSpLocks/>
            <a:endCxn id="16" idx="4"/>
          </p:cNvCxnSpPr>
          <p:nvPr/>
        </p:nvCxnSpPr>
        <p:spPr>
          <a:xfrm>
            <a:off x="2657201" y="2612571"/>
            <a:ext cx="2023" cy="310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線接點 25">
            <a:extLst>
              <a:ext uri="{FF2B5EF4-FFF2-40B4-BE49-F238E27FC236}">
                <a16:creationId xmlns:a16="http://schemas.microsoft.com/office/drawing/2014/main" id="{180CAF34-6EFE-EE39-62F9-D161EA814ACA}"/>
              </a:ext>
            </a:extLst>
          </p:cNvPr>
          <p:cNvCxnSpPr>
            <a:cxnSpLocks/>
          </p:cNvCxnSpPr>
          <p:nvPr/>
        </p:nvCxnSpPr>
        <p:spPr>
          <a:xfrm flipH="1">
            <a:off x="2233125" y="2887351"/>
            <a:ext cx="424076" cy="229276"/>
          </a:xfrm>
          <a:prstGeom prst="line">
            <a:avLst/>
          </a:prstGeom>
        </p:spPr>
        <p:style>
          <a:lnRef idx="2">
            <a:schemeClr val="accent1"/>
          </a:lnRef>
          <a:fillRef idx="0">
            <a:schemeClr val="accent1"/>
          </a:fillRef>
          <a:effectRef idx="1">
            <a:schemeClr val="accent1"/>
          </a:effectRef>
          <a:fontRef idx="minor">
            <a:schemeClr val="tx1"/>
          </a:fontRef>
        </p:style>
      </p:cxnSp>
      <p:sp>
        <p:nvSpPr>
          <p:cNvPr id="27" name="橢圓 26">
            <a:extLst>
              <a:ext uri="{FF2B5EF4-FFF2-40B4-BE49-F238E27FC236}">
                <a16:creationId xmlns:a16="http://schemas.microsoft.com/office/drawing/2014/main" id="{3CF7D9C5-BF4F-2AA8-E49A-82E3593B1887}"/>
              </a:ext>
            </a:extLst>
          </p:cNvPr>
          <p:cNvSpPr/>
          <p:nvPr/>
        </p:nvSpPr>
        <p:spPr>
          <a:xfrm>
            <a:off x="2158481" y="3099409"/>
            <a:ext cx="149289" cy="1534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 name="直線接點 28">
            <a:extLst>
              <a:ext uri="{FF2B5EF4-FFF2-40B4-BE49-F238E27FC236}">
                <a16:creationId xmlns:a16="http://schemas.microsoft.com/office/drawing/2014/main" id="{5E988670-C2A6-7039-078E-469ED5C0D3CD}"/>
              </a:ext>
            </a:extLst>
          </p:cNvPr>
          <p:cNvCxnSpPr>
            <a:cxnSpLocks/>
          </p:cNvCxnSpPr>
          <p:nvPr/>
        </p:nvCxnSpPr>
        <p:spPr>
          <a:xfrm>
            <a:off x="2257131" y="3166365"/>
            <a:ext cx="2023" cy="310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線接點 29">
            <a:extLst>
              <a:ext uri="{FF2B5EF4-FFF2-40B4-BE49-F238E27FC236}">
                <a16:creationId xmlns:a16="http://schemas.microsoft.com/office/drawing/2014/main" id="{4A138230-8215-4FA6-30A4-93A24A658E27}"/>
              </a:ext>
            </a:extLst>
          </p:cNvPr>
          <p:cNvCxnSpPr>
            <a:cxnSpLocks/>
          </p:cNvCxnSpPr>
          <p:nvPr/>
        </p:nvCxnSpPr>
        <p:spPr>
          <a:xfrm flipH="1">
            <a:off x="2118186" y="3459289"/>
            <a:ext cx="138945" cy="1458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線接點 31">
            <a:extLst>
              <a:ext uri="{FF2B5EF4-FFF2-40B4-BE49-F238E27FC236}">
                <a16:creationId xmlns:a16="http://schemas.microsoft.com/office/drawing/2014/main" id="{E432882E-4643-6BA5-0E8E-5EB931926CAD}"/>
              </a:ext>
            </a:extLst>
          </p:cNvPr>
          <p:cNvCxnSpPr>
            <a:cxnSpLocks/>
            <a:endCxn id="20" idx="4"/>
          </p:cNvCxnSpPr>
          <p:nvPr/>
        </p:nvCxnSpPr>
        <p:spPr>
          <a:xfrm flipH="1">
            <a:off x="2083837" y="3578803"/>
            <a:ext cx="18832" cy="43394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0840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EB6C4A-CDB4-3D6B-E56B-7A89E99CE6A9}"/>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3" name="文字版面配置區 2">
            <a:extLst>
              <a:ext uri="{FF2B5EF4-FFF2-40B4-BE49-F238E27FC236}">
                <a16:creationId xmlns:a16="http://schemas.microsoft.com/office/drawing/2014/main" id="{9440FB4A-EEB9-916F-C969-F82F188C7A6A}"/>
              </a:ext>
            </a:extLst>
          </p:cNvPr>
          <p:cNvSpPr>
            <a:spLocks noGrp="1"/>
          </p:cNvSpPr>
          <p:nvPr>
            <p:ph type="body" idx="1"/>
          </p:nvPr>
        </p:nvSpPr>
        <p:spPr/>
        <p:txBody>
          <a:bodyPr/>
          <a:lstStyle/>
          <a:p>
            <a:r>
              <a:rPr lang="en-US" altLang="zh-TW" dirty="0"/>
              <a:t>Start(0,34)</a:t>
            </a:r>
          </a:p>
          <a:p>
            <a:r>
              <a:rPr lang="en-US" altLang="zh-TW" dirty="0"/>
              <a:t>Goal(23,31)</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24576066-4080-6B9F-898D-1EE53FC3F6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152</a:t>
            </a:fld>
            <a:endParaRPr lang="en-US"/>
          </a:p>
        </p:txBody>
      </p:sp>
      <p:pic>
        <p:nvPicPr>
          <p:cNvPr id="6" name="圖片 5">
            <a:extLst>
              <a:ext uri="{FF2B5EF4-FFF2-40B4-BE49-F238E27FC236}">
                <a16:creationId xmlns:a16="http://schemas.microsoft.com/office/drawing/2014/main" id="{F7B47783-8B93-78E1-E4E4-F5BD68AB4D6F}"/>
              </a:ext>
            </a:extLst>
          </p:cNvPr>
          <p:cNvPicPr>
            <a:picLocks noChangeAspect="1"/>
          </p:cNvPicPr>
          <p:nvPr/>
        </p:nvPicPr>
        <p:blipFill>
          <a:blip r:embed="rId2"/>
          <a:stretch>
            <a:fillRect/>
          </a:stretch>
        </p:blipFill>
        <p:spPr>
          <a:xfrm>
            <a:off x="827584" y="2674175"/>
            <a:ext cx="4252103" cy="4047300"/>
          </a:xfrm>
          <a:prstGeom prst="rect">
            <a:avLst/>
          </a:prstGeom>
        </p:spPr>
      </p:pic>
      <p:pic>
        <p:nvPicPr>
          <p:cNvPr id="8" name="圖片 7">
            <a:extLst>
              <a:ext uri="{FF2B5EF4-FFF2-40B4-BE49-F238E27FC236}">
                <a16:creationId xmlns:a16="http://schemas.microsoft.com/office/drawing/2014/main" id="{7C47BA40-8140-F22E-CF8F-C26499241DFD}"/>
              </a:ext>
            </a:extLst>
          </p:cNvPr>
          <p:cNvPicPr>
            <a:picLocks noChangeAspect="1"/>
          </p:cNvPicPr>
          <p:nvPr/>
        </p:nvPicPr>
        <p:blipFill>
          <a:blip r:embed="rId3"/>
          <a:stretch>
            <a:fillRect/>
          </a:stretch>
        </p:blipFill>
        <p:spPr>
          <a:xfrm>
            <a:off x="5813357" y="1847713"/>
            <a:ext cx="2276052" cy="2276052"/>
          </a:xfrm>
          <a:prstGeom prst="rect">
            <a:avLst/>
          </a:prstGeom>
        </p:spPr>
      </p:pic>
      <p:cxnSp>
        <p:nvCxnSpPr>
          <p:cNvPr id="9" name="直線接點 8">
            <a:extLst>
              <a:ext uri="{FF2B5EF4-FFF2-40B4-BE49-F238E27FC236}">
                <a16:creationId xmlns:a16="http://schemas.microsoft.com/office/drawing/2014/main" id="{65EF9F6F-0E83-6A21-5E62-58C758ECF89F}"/>
              </a:ext>
            </a:extLst>
          </p:cNvPr>
          <p:cNvCxnSpPr>
            <a:cxnSpLocks/>
          </p:cNvCxnSpPr>
          <p:nvPr/>
        </p:nvCxnSpPr>
        <p:spPr>
          <a:xfrm flipH="1">
            <a:off x="2543128" y="2831510"/>
            <a:ext cx="23556" cy="285780"/>
          </a:xfrm>
          <a:prstGeom prst="line">
            <a:avLst/>
          </a:prstGeom>
        </p:spPr>
        <p:style>
          <a:lnRef idx="2">
            <a:schemeClr val="accent1"/>
          </a:lnRef>
          <a:fillRef idx="0">
            <a:schemeClr val="accent1"/>
          </a:fillRef>
          <a:effectRef idx="1">
            <a:schemeClr val="accent1"/>
          </a:effectRef>
          <a:fontRef idx="minor">
            <a:schemeClr val="tx1"/>
          </a:fontRef>
        </p:style>
      </p:cxnSp>
      <p:sp>
        <p:nvSpPr>
          <p:cNvPr id="10" name="橢圓 9">
            <a:extLst>
              <a:ext uri="{FF2B5EF4-FFF2-40B4-BE49-F238E27FC236}">
                <a16:creationId xmlns:a16="http://schemas.microsoft.com/office/drawing/2014/main" id="{D2A301DB-36C7-FED6-EF3E-F344DEE1DD50}"/>
              </a:ext>
            </a:extLst>
          </p:cNvPr>
          <p:cNvSpPr/>
          <p:nvPr/>
        </p:nvSpPr>
        <p:spPr>
          <a:xfrm>
            <a:off x="2440034" y="2652401"/>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6DFF4EB4-A706-825C-3BA4-652332ACA16A}"/>
              </a:ext>
            </a:extLst>
          </p:cNvPr>
          <p:cNvSpPr/>
          <p:nvPr/>
        </p:nvSpPr>
        <p:spPr>
          <a:xfrm>
            <a:off x="1938542" y="5972699"/>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440C3833-EC5B-3C7E-AA4C-5934B7CA6587}"/>
              </a:ext>
            </a:extLst>
          </p:cNvPr>
          <p:cNvCxnSpPr>
            <a:cxnSpLocks/>
          </p:cNvCxnSpPr>
          <p:nvPr/>
        </p:nvCxnSpPr>
        <p:spPr>
          <a:xfrm flipH="1">
            <a:off x="2159234" y="3117290"/>
            <a:ext cx="407450" cy="15910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接點 14">
            <a:extLst>
              <a:ext uri="{FF2B5EF4-FFF2-40B4-BE49-F238E27FC236}">
                <a16:creationId xmlns:a16="http://schemas.microsoft.com/office/drawing/2014/main" id="{25BB2AC5-024B-54D9-D29C-33ECF428CA40}"/>
              </a:ext>
            </a:extLst>
          </p:cNvPr>
          <p:cNvCxnSpPr>
            <a:cxnSpLocks/>
          </p:cNvCxnSpPr>
          <p:nvPr/>
        </p:nvCxnSpPr>
        <p:spPr>
          <a:xfrm>
            <a:off x="2144730" y="3251961"/>
            <a:ext cx="0" cy="3811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01C90AB2-5324-2C78-5E93-D95B85C8C79F}"/>
              </a:ext>
            </a:extLst>
          </p:cNvPr>
          <p:cNvCxnSpPr>
            <a:cxnSpLocks/>
          </p:cNvCxnSpPr>
          <p:nvPr/>
        </p:nvCxnSpPr>
        <p:spPr>
          <a:xfrm flipH="1">
            <a:off x="1938542" y="3633106"/>
            <a:ext cx="206188" cy="1610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線接點 20">
            <a:extLst>
              <a:ext uri="{FF2B5EF4-FFF2-40B4-BE49-F238E27FC236}">
                <a16:creationId xmlns:a16="http://schemas.microsoft.com/office/drawing/2014/main" id="{E573E152-98C6-A3C8-EECC-2A5D0709E192}"/>
              </a:ext>
            </a:extLst>
          </p:cNvPr>
          <p:cNvCxnSpPr>
            <a:cxnSpLocks/>
            <a:endCxn id="11" idx="1"/>
          </p:cNvCxnSpPr>
          <p:nvPr/>
        </p:nvCxnSpPr>
        <p:spPr>
          <a:xfrm>
            <a:off x="1962097" y="3778338"/>
            <a:ext cx="6641" cy="222324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91477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3FEC7E-D17E-1B80-662A-5F4E05C287E4}"/>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a:t>
            </a:r>
            <a:endParaRPr lang="zh-TW" altLang="en-US" dirty="0"/>
          </a:p>
        </p:txBody>
      </p:sp>
      <p:sp>
        <p:nvSpPr>
          <p:cNvPr id="3" name="文字版面配置區 2">
            <a:extLst>
              <a:ext uri="{FF2B5EF4-FFF2-40B4-BE49-F238E27FC236}">
                <a16:creationId xmlns:a16="http://schemas.microsoft.com/office/drawing/2014/main" id="{CFC86AFC-460F-9CC0-CB82-FD1E6F1A5777}"/>
              </a:ext>
            </a:extLst>
          </p:cNvPr>
          <p:cNvSpPr>
            <a:spLocks noGrp="1"/>
          </p:cNvSpPr>
          <p:nvPr>
            <p:ph type="body" idx="1"/>
          </p:nvPr>
        </p:nvSpPr>
        <p:spPr/>
        <p:txBody>
          <a:bodyPr/>
          <a:lstStyle/>
          <a:p>
            <a:r>
              <a:rPr lang="en-US" altLang="zh-TW" dirty="0"/>
              <a:t>Start(2,23)</a:t>
            </a:r>
          </a:p>
          <a:p>
            <a:r>
              <a:rPr lang="en-US" altLang="zh-TW" dirty="0"/>
              <a:t>Goal(23,28)</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5AA610EA-5E35-1102-EB18-EDE030DEEE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153</a:t>
            </a:fld>
            <a:endParaRPr lang="en-US"/>
          </a:p>
        </p:txBody>
      </p:sp>
      <p:pic>
        <p:nvPicPr>
          <p:cNvPr id="8" name="圖片 7">
            <a:extLst>
              <a:ext uri="{FF2B5EF4-FFF2-40B4-BE49-F238E27FC236}">
                <a16:creationId xmlns:a16="http://schemas.microsoft.com/office/drawing/2014/main" id="{11D35579-499A-1F35-CD36-16413CB09311}"/>
              </a:ext>
            </a:extLst>
          </p:cNvPr>
          <p:cNvPicPr>
            <a:picLocks noChangeAspect="1"/>
          </p:cNvPicPr>
          <p:nvPr/>
        </p:nvPicPr>
        <p:blipFill>
          <a:blip r:embed="rId2"/>
          <a:stretch>
            <a:fillRect/>
          </a:stretch>
        </p:blipFill>
        <p:spPr>
          <a:xfrm>
            <a:off x="6154325" y="2003613"/>
            <a:ext cx="2260704" cy="2260704"/>
          </a:xfrm>
          <a:prstGeom prst="rect">
            <a:avLst/>
          </a:prstGeom>
        </p:spPr>
      </p:pic>
      <p:pic>
        <p:nvPicPr>
          <p:cNvPr id="7" name="圖片 6">
            <a:extLst>
              <a:ext uri="{FF2B5EF4-FFF2-40B4-BE49-F238E27FC236}">
                <a16:creationId xmlns:a16="http://schemas.microsoft.com/office/drawing/2014/main" id="{E9D8329B-1387-9C8D-CED0-1B0F6BA81921}"/>
              </a:ext>
            </a:extLst>
          </p:cNvPr>
          <p:cNvPicPr>
            <a:picLocks noChangeAspect="1"/>
          </p:cNvPicPr>
          <p:nvPr/>
        </p:nvPicPr>
        <p:blipFill>
          <a:blip r:embed="rId3"/>
          <a:stretch>
            <a:fillRect/>
          </a:stretch>
        </p:blipFill>
        <p:spPr>
          <a:xfrm>
            <a:off x="513824" y="2444090"/>
            <a:ext cx="4951702" cy="4277385"/>
          </a:xfrm>
          <a:prstGeom prst="rect">
            <a:avLst/>
          </a:prstGeom>
        </p:spPr>
      </p:pic>
      <p:sp>
        <p:nvSpPr>
          <p:cNvPr id="13" name="橢圓 12">
            <a:extLst>
              <a:ext uri="{FF2B5EF4-FFF2-40B4-BE49-F238E27FC236}">
                <a16:creationId xmlns:a16="http://schemas.microsoft.com/office/drawing/2014/main" id="{C3057DB8-E0E0-002C-E37B-FB7824E75876}"/>
              </a:ext>
            </a:extLst>
          </p:cNvPr>
          <p:cNvSpPr/>
          <p:nvPr/>
        </p:nvSpPr>
        <p:spPr>
          <a:xfrm>
            <a:off x="2034073" y="2789853"/>
            <a:ext cx="139960" cy="17728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87814C3D-E5F4-93DF-55BE-B22CF4625B5A}"/>
              </a:ext>
            </a:extLst>
          </p:cNvPr>
          <p:cNvSpPr/>
          <p:nvPr/>
        </p:nvSpPr>
        <p:spPr>
          <a:xfrm>
            <a:off x="2908809" y="5965371"/>
            <a:ext cx="139960" cy="17728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CFDBED4F-307A-1225-1D82-CF3B560925A8}"/>
              </a:ext>
            </a:extLst>
          </p:cNvPr>
          <p:cNvSpPr/>
          <p:nvPr/>
        </p:nvSpPr>
        <p:spPr>
          <a:xfrm>
            <a:off x="2034073" y="3133965"/>
            <a:ext cx="139960" cy="177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933C644A-6AD7-4F97-67EB-18DB558A7B05}"/>
              </a:ext>
            </a:extLst>
          </p:cNvPr>
          <p:cNvSpPr/>
          <p:nvPr/>
        </p:nvSpPr>
        <p:spPr>
          <a:xfrm>
            <a:off x="2401077" y="3429000"/>
            <a:ext cx="139960" cy="177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5AD730BF-7C5B-DEBC-F6C3-30236F07E315}"/>
              </a:ext>
            </a:extLst>
          </p:cNvPr>
          <p:cNvSpPr/>
          <p:nvPr/>
        </p:nvSpPr>
        <p:spPr>
          <a:xfrm>
            <a:off x="2874934" y="3429000"/>
            <a:ext cx="139960" cy="177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CE4E7AE1-87A5-591E-CB07-A04E027E017E}"/>
              </a:ext>
            </a:extLst>
          </p:cNvPr>
          <p:cNvSpPr/>
          <p:nvPr/>
        </p:nvSpPr>
        <p:spPr>
          <a:xfrm>
            <a:off x="2919695" y="3618706"/>
            <a:ext cx="139960" cy="177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F2818CF6-574E-AFA7-1F97-9FC999A5AE8A}"/>
              </a:ext>
            </a:extLst>
          </p:cNvPr>
          <p:cNvCxnSpPr>
            <a:cxnSpLocks/>
            <a:endCxn id="15" idx="1"/>
          </p:cNvCxnSpPr>
          <p:nvPr/>
        </p:nvCxnSpPr>
        <p:spPr>
          <a:xfrm flipH="1">
            <a:off x="2929306" y="3715557"/>
            <a:ext cx="15608" cy="2275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線接點 23">
            <a:extLst>
              <a:ext uri="{FF2B5EF4-FFF2-40B4-BE49-F238E27FC236}">
                <a16:creationId xmlns:a16="http://schemas.microsoft.com/office/drawing/2014/main" id="{BCDDC882-BCD9-0940-066B-5324DFDAA46C}"/>
              </a:ext>
            </a:extLst>
          </p:cNvPr>
          <p:cNvCxnSpPr>
            <a:cxnSpLocks/>
          </p:cNvCxnSpPr>
          <p:nvPr/>
        </p:nvCxnSpPr>
        <p:spPr>
          <a:xfrm>
            <a:off x="2104089" y="3246665"/>
            <a:ext cx="331288" cy="2709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線接點 25">
            <a:extLst>
              <a:ext uri="{FF2B5EF4-FFF2-40B4-BE49-F238E27FC236}">
                <a16:creationId xmlns:a16="http://schemas.microsoft.com/office/drawing/2014/main" id="{FE8ECDBB-D450-BD14-651C-0B0BCA9C3F78}"/>
              </a:ext>
            </a:extLst>
          </p:cNvPr>
          <p:cNvCxnSpPr>
            <a:cxnSpLocks/>
          </p:cNvCxnSpPr>
          <p:nvPr/>
        </p:nvCxnSpPr>
        <p:spPr>
          <a:xfrm>
            <a:off x="2457735" y="3525012"/>
            <a:ext cx="4936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線接點 27">
            <a:extLst>
              <a:ext uri="{FF2B5EF4-FFF2-40B4-BE49-F238E27FC236}">
                <a16:creationId xmlns:a16="http://schemas.microsoft.com/office/drawing/2014/main" id="{4C166CE7-D74E-96B9-106A-E3C7E64C90AB}"/>
              </a:ext>
            </a:extLst>
          </p:cNvPr>
          <p:cNvCxnSpPr>
            <a:cxnSpLocks/>
          </p:cNvCxnSpPr>
          <p:nvPr/>
        </p:nvCxnSpPr>
        <p:spPr>
          <a:xfrm>
            <a:off x="2927544" y="3531644"/>
            <a:ext cx="87350" cy="1839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線接點 29">
            <a:extLst>
              <a:ext uri="{FF2B5EF4-FFF2-40B4-BE49-F238E27FC236}">
                <a16:creationId xmlns:a16="http://schemas.microsoft.com/office/drawing/2014/main" id="{45190372-03B3-F698-D1E3-554692E324EB}"/>
              </a:ext>
            </a:extLst>
          </p:cNvPr>
          <p:cNvCxnSpPr>
            <a:cxnSpLocks/>
          </p:cNvCxnSpPr>
          <p:nvPr/>
        </p:nvCxnSpPr>
        <p:spPr>
          <a:xfrm>
            <a:off x="2081470" y="2967135"/>
            <a:ext cx="0" cy="2795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49463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3FEC7E-D17E-1B80-662A-5F4E05C287E4}"/>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3" name="文字版面配置區 2">
            <a:extLst>
              <a:ext uri="{FF2B5EF4-FFF2-40B4-BE49-F238E27FC236}">
                <a16:creationId xmlns:a16="http://schemas.microsoft.com/office/drawing/2014/main" id="{CFC86AFC-460F-9CC0-CB82-FD1E6F1A5777}"/>
              </a:ext>
            </a:extLst>
          </p:cNvPr>
          <p:cNvSpPr>
            <a:spLocks noGrp="1"/>
          </p:cNvSpPr>
          <p:nvPr>
            <p:ph type="body" idx="1"/>
          </p:nvPr>
        </p:nvSpPr>
        <p:spPr/>
        <p:txBody>
          <a:bodyPr/>
          <a:lstStyle/>
          <a:p>
            <a:r>
              <a:rPr lang="en-US" altLang="zh-TW" dirty="0"/>
              <a:t>Start(2,23)</a:t>
            </a:r>
          </a:p>
          <a:p>
            <a:r>
              <a:rPr lang="en-US" altLang="zh-TW" dirty="0"/>
              <a:t>Goal(23,28)</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5AA610EA-5E35-1102-EB18-EDE030DEEE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154</a:t>
            </a:fld>
            <a:endParaRPr lang="en-US"/>
          </a:p>
        </p:txBody>
      </p:sp>
      <p:pic>
        <p:nvPicPr>
          <p:cNvPr id="6" name="圖片 5">
            <a:extLst>
              <a:ext uri="{FF2B5EF4-FFF2-40B4-BE49-F238E27FC236}">
                <a16:creationId xmlns:a16="http://schemas.microsoft.com/office/drawing/2014/main" id="{CD82D7A6-7629-4C53-9F8A-0F7D71CB4F31}"/>
              </a:ext>
            </a:extLst>
          </p:cNvPr>
          <p:cNvPicPr>
            <a:picLocks noChangeAspect="1"/>
          </p:cNvPicPr>
          <p:nvPr/>
        </p:nvPicPr>
        <p:blipFill>
          <a:blip r:embed="rId2"/>
          <a:stretch>
            <a:fillRect/>
          </a:stretch>
        </p:blipFill>
        <p:spPr>
          <a:xfrm>
            <a:off x="639200" y="2376053"/>
            <a:ext cx="4700951" cy="4009076"/>
          </a:xfrm>
          <a:prstGeom prst="rect">
            <a:avLst/>
          </a:prstGeom>
        </p:spPr>
      </p:pic>
      <p:pic>
        <p:nvPicPr>
          <p:cNvPr id="8" name="圖片 7">
            <a:extLst>
              <a:ext uri="{FF2B5EF4-FFF2-40B4-BE49-F238E27FC236}">
                <a16:creationId xmlns:a16="http://schemas.microsoft.com/office/drawing/2014/main" id="{11D35579-499A-1F35-CD36-16413CB09311}"/>
              </a:ext>
            </a:extLst>
          </p:cNvPr>
          <p:cNvPicPr>
            <a:picLocks noChangeAspect="1"/>
          </p:cNvPicPr>
          <p:nvPr/>
        </p:nvPicPr>
        <p:blipFill>
          <a:blip r:embed="rId3"/>
          <a:stretch>
            <a:fillRect/>
          </a:stretch>
        </p:blipFill>
        <p:spPr>
          <a:xfrm>
            <a:off x="6154325" y="2003613"/>
            <a:ext cx="2260704" cy="2260704"/>
          </a:xfrm>
          <a:prstGeom prst="rect">
            <a:avLst/>
          </a:prstGeom>
        </p:spPr>
      </p:pic>
      <p:sp>
        <p:nvSpPr>
          <p:cNvPr id="9" name="橢圓 8">
            <a:extLst>
              <a:ext uri="{FF2B5EF4-FFF2-40B4-BE49-F238E27FC236}">
                <a16:creationId xmlns:a16="http://schemas.microsoft.com/office/drawing/2014/main" id="{6AF83B0D-7BE9-50E7-42AE-E426637C77D2}"/>
              </a:ext>
            </a:extLst>
          </p:cNvPr>
          <p:cNvSpPr/>
          <p:nvPr/>
        </p:nvSpPr>
        <p:spPr>
          <a:xfrm>
            <a:off x="1676276" y="2562724"/>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897D3B98-0CDB-D9C3-59E8-8978B4BCF927}"/>
              </a:ext>
            </a:extLst>
          </p:cNvPr>
          <p:cNvSpPr/>
          <p:nvPr/>
        </p:nvSpPr>
        <p:spPr>
          <a:xfrm>
            <a:off x="2604123" y="5614081"/>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C9FAA087-5172-7472-A6D4-B47D029AEA45}"/>
              </a:ext>
            </a:extLst>
          </p:cNvPr>
          <p:cNvCxnSpPr>
            <a:cxnSpLocks/>
          </p:cNvCxnSpPr>
          <p:nvPr/>
        </p:nvCxnSpPr>
        <p:spPr>
          <a:xfrm>
            <a:off x="2662393" y="3379271"/>
            <a:ext cx="6641" cy="2223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線接點 11">
            <a:extLst>
              <a:ext uri="{FF2B5EF4-FFF2-40B4-BE49-F238E27FC236}">
                <a16:creationId xmlns:a16="http://schemas.microsoft.com/office/drawing/2014/main" id="{4B47668E-5817-6706-5F6B-C2F56D6E98C8}"/>
              </a:ext>
            </a:extLst>
          </p:cNvPr>
          <p:cNvCxnSpPr>
            <a:cxnSpLocks/>
          </p:cNvCxnSpPr>
          <p:nvPr/>
        </p:nvCxnSpPr>
        <p:spPr>
          <a:xfrm>
            <a:off x="1797463" y="2759947"/>
            <a:ext cx="0" cy="1913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線接點 13">
            <a:extLst>
              <a:ext uri="{FF2B5EF4-FFF2-40B4-BE49-F238E27FC236}">
                <a16:creationId xmlns:a16="http://schemas.microsoft.com/office/drawing/2014/main" id="{04BFE59A-5BE2-F7D0-DC03-52FDC305FB13}"/>
              </a:ext>
            </a:extLst>
          </p:cNvPr>
          <p:cNvCxnSpPr>
            <a:cxnSpLocks/>
          </p:cNvCxnSpPr>
          <p:nvPr/>
        </p:nvCxnSpPr>
        <p:spPr>
          <a:xfrm>
            <a:off x="1768246" y="2951334"/>
            <a:ext cx="436948" cy="3415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C8329073-FBC4-81B1-113A-C80A5354F3B6}"/>
              </a:ext>
            </a:extLst>
          </p:cNvPr>
          <p:cNvCxnSpPr>
            <a:cxnSpLocks/>
          </p:cNvCxnSpPr>
          <p:nvPr/>
        </p:nvCxnSpPr>
        <p:spPr>
          <a:xfrm>
            <a:off x="2167175" y="3246369"/>
            <a:ext cx="3248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線接點 17">
            <a:extLst>
              <a:ext uri="{FF2B5EF4-FFF2-40B4-BE49-F238E27FC236}">
                <a16:creationId xmlns:a16="http://schemas.microsoft.com/office/drawing/2014/main" id="{A517BCA4-2521-2A5D-F362-00DACFA7FD47}"/>
              </a:ext>
            </a:extLst>
          </p:cNvPr>
          <p:cNvCxnSpPr>
            <a:cxnSpLocks/>
          </p:cNvCxnSpPr>
          <p:nvPr/>
        </p:nvCxnSpPr>
        <p:spPr>
          <a:xfrm>
            <a:off x="2492064" y="3246369"/>
            <a:ext cx="176970" cy="1329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1356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D7E8ED-7E5F-686E-F8D8-1F31871EE9D8}"/>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6</a:t>
            </a:r>
            <a:endParaRPr lang="zh-TW" altLang="en-US" dirty="0"/>
          </a:p>
        </p:txBody>
      </p:sp>
      <p:sp>
        <p:nvSpPr>
          <p:cNvPr id="3" name="文字版面配置區 2">
            <a:extLst>
              <a:ext uri="{FF2B5EF4-FFF2-40B4-BE49-F238E27FC236}">
                <a16:creationId xmlns:a16="http://schemas.microsoft.com/office/drawing/2014/main" id="{C7DA5C31-ACBA-9619-73C5-40E50BA64D1C}"/>
              </a:ext>
            </a:extLst>
          </p:cNvPr>
          <p:cNvSpPr>
            <a:spLocks noGrp="1"/>
          </p:cNvSpPr>
          <p:nvPr>
            <p:ph type="body" idx="1"/>
          </p:nvPr>
        </p:nvSpPr>
        <p:spPr/>
        <p:txBody>
          <a:bodyPr/>
          <a:lstStyle/>
          <a:p>
            <a:r>
              <a:rPr lang="en-US" altLang="zh-TW" dirty="0"/>
              <a:t>Start(2,14)</a:t>
            </a:r>
          </a:p>
          <a:p>
            <a:r>
              <a:rPr lang="en-US" altLang="zh-TW" dirty="0"/>
              <a:t>Goal(25,26)</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6D921C0B-70A3-BBE1-B6C7-B1C2E6731F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155</a:t>
            </a:fld>
            <a:endParaRPr lang="en-US"/>
          </a:p>
        </p:txBody>
      </p:sp>
      <p:pic>
        <p:nvPicPr>
          <p:cNvPr id="8" name="圖片 7">
            <a:extLst>
              <a:ext uri="{FF2B5EF4-FFF2-40B4-BE49-F238E27FC236}">
                <a16:creationId xmlns:a16="http://schemas.microsoft.com/office/drawing/2014/main" id="{01939961-48B4-7164-EB4D-18A815A04376}"/>
              </a:ext>
            </a:extLst>
          </p:cNvPr>
          <p:cNvPicPr>
            <a:picLocks noChangeAspect="1"/>
          </p:cNvPicPr>
          <p:nvPr/>
        </p:nvPicPr>
        <p:blipFill>
          <a:blip r:embed="rId2"/>
          <a:stretch>
            <a:fillRect/>
          </a:stretch>
        </p:blipFill>
        <p:spPr>
          <a:xfrm>
            <a:off x="6037009" y="1869141"/>
            <a:ext cx="2479461" cy="2479461"/>
          </a:xfrm>
          <a:prstGeom prst="rect">
            <a:avLst/>
          </a:prstGeom>
        </p:spPr>
      </p:pic>
      <p:pic>
        <p:nvPicPr>
          <p:cNvPr id="7" name="圖片 6">
            <a:extLst>
              <a:ext uri="{FF2B5EF4-FFF2-40B4-BE49-F238E27FC236}">
                <a16:creationId xmlns:a16="http://schemas.microsoft.com/office/drawing/2014/main" id="{841661F5-33FA-F62A-7353-2C9B81D88660}"/>
              </a:ext>
            </a:extLst>
          </p:cNvPr>
          <p:cNvPicPr>
            <a:picLocks noChangeAspect="1"/>
          </p:cNvPicPr>
          <p:nvPr/>
        </p:nvPicPr>
        <p:blipFill>
          <a:blip r:embed="rId3"/>
          <a:stretch>
            <a:fillRect/>
          </a:stretch>
        </p:blipFill>
        <p:spPr>
          <a:xfrm>
            <a:off x="785425" y="2644902"/>
            <a:ext cx="3971767" cy="3938460"/>
          </a:xfrm>
          <a:prstGeom prst="rect">
            <a:avLst/>
          </a:prstGeom>
        </p:spPr>
      </p:pic>
      <p:sp>
        <p:nvSpPr>
          <p:cNvPr id="13" name="橢圓 12">
            <a:extLst>
              <a:ext uri="{FF2B5EF4-FFF2-40B4-BE49-F238E27FC236}">
                <a16:creationId xmlns:a16="http://schemas.microsoft.com/office/drawing/2014/main" id="{2A82A262-E1A7-E3E1-F7EA-86DE0FCF62F0}"/>
              </a:ext>
            </a:extLst>
          </p:cNvPr>
          <p:cNvSpPr/>
          <p:nvPr/>
        </p:nvSpPr>
        <p:spPr>
          <a:xfrm>
            <a:off x="1335159" y="2808514"/>
            <a:ext cx="176400" cy="15695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03F54691-57BE-20AC-9066-1242C8CE832B}"/>
              </a:ext>
            </a:extLst>
          </p:cNvPr>
          <p:cNvSpPr/>
          <p:nvPr/>
        </p:nvSpPr>
        <p:spPr>
          <a:xfrm>
            <a:off x="3129746" y="5704114"/>
            <a:ext cx="176400" cy="15695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7E09AE64-516F-DA7D-E8BA-4BA57E0FE6F0}"/>
              </a:ext>
            </a:extLst>
          </p:cNvPr>
          <p:cNvSpPr/>
          <p:nvPr/>
        </p:nvSpPr>
        <p:spPr>
          <a:xfrm>
            <a:off x="1742595" y="2843794"/>
            <a:ext cx="176400" cy="156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D699FFBB-CA7A-F643-9D18-B23746412BD9}"/>
              </a:ext>
            </a:extLst>
          </p:cNvPr>
          <p:cNvSpPr/>
          <p:nvPr/>
        </p:nvSpPr>
        <p:spPr>
          <a:xfrm>
            <a:off x="1962537" y="3030394"/>
            <a:ext cx="176400" cy="156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82A4AFFD-2656-0126-0046-D71C84B73263}"/>
              </a:ext>
            </a:extLst>
          </p:cNvPr>
          <p:cNvSpPr/>
          <p:nvPr/>
        </p:nvSpPr>
        <p:spPr>
          <a:xfrm>
            <a:off x="1918995" y="3307762"/>
            <a:ext cx="176400" cy="156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5A5D5B12-B0C5-487F-8FE8-D8B706A86FFB}"/>
              </a:ext>
            </a:extLst>
          </p:cNvPr>
          <p:cNvSpPr/>
          <p:nvPr/>
        </p:nvSpPr>
        <p:spPr>
          <a:xfrm>
            <a:off x="1940765" y="3568449"/>
            <a:ext cx="176400" cy="156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E54A8D37-8B7C-00C0-E116-28898E3C4F24}"/>
              </a:ext>
            </a:extLst>
          </p:cNvPr>
          <p:cNvSpPr/>
          <p:nvPr/>
        </p:nvSpPr>
        <p:spPr>
          <a:xfrm>
            <a:off x="2268220" y="3836307"/>
            <a:ext cx="176400" cy="156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37E886C8-7DBD-8915-CB4F-36CAF245D5E0}"/>
              </a:ext>
            </a:extLst>
          </p:cNvPr>
          <p:cNvSpPr/>
          <p:nvPr/>
        </p:nvSpPr>
        <p:spPr>
          <a:xfrm>
            <a:off x="3129746" y="4535655"/>
            <a:ext cx="176400" cy="156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a:extLst>
              <a:ext uri="{FF2B5EF4-FFF2-40B4-BE49-F238E27FC236}">
                <a16:creationId xmlns:a16="http://schemas.microsoft.com/office/drawing/2014/main" id="{1FCB0B69-3E8D-5E8F-A914-9CFFECFCBF83}"/>
              </a:ext>
            </a:extLst>
          </p:cNvPr>
          <p:cNvCxnSpPr>
            <a:cxnSpLocks/>
          </p:cNvCxnSpPr>
          <p:nvPr/>
        </p:nvCxnSpPr>
        <p:spPr>
          <a:xfrm flipV="1">
            <a:off x="1477113" y="2894085"/>
            <a:ext cx="345069" cy="229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線接點 25">
            <a:extLst>
              <a:ext uri="{FF2B5EF4-FFF2-40B4-BE49-F238E27FC236}">
                <a16:creationId xmlns:a16="http://schemas.microsoft.com/office/drawing/2014/main" id="{3319FA10-40CD-FD46-AF7B-A8AD764A04BE}"/>
              </a:ext>
            </a:extLst>
          </p:cNvPr>
          <p:cNvCxnSpPr>
            <a:cxnSpLocks/>
          </p:cNvCxnSpPr>
          <p:nvPr/>
        </p:nvCxnSpPr>
        <p:spPr>
          <a:xfrm>
            <a:off x="3217946" y="4658125"/>
            <a:ext cx="0" cy="10344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線接點 28">
            <a:extLst>
              <a:ext uri="{FF2B5EF4-FFF2-40B4-BE49-F238E27FC236}">
                <a16:creationId xmlns:a16="http://schemas.microsoft.com/office/drawing/2014/main" id="{D97ACD3C-0B1E-04EC-C07B-11AB5C82430B}"/>
              </a:ext>
            </a:extLst>
          </p:cNvPr>
          <p:cNvCxnSpPr>
            <a:cxnSpLocks/>
          </p:cNvCxnSpPr>
          <p:nvPr/>
        </p:nvCxnSpPr>
        <p:spPr>
          <a:xfrm>
            <a:off x="2356420" y="3914783"/>
            <a:ext cx="773326" cy="6993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線接點 30">
            <a:extLst>
              <a:ext uri="{FF2B5EF4-FFF2-40B4-BE49-F238E27FC236}">
                <a16:creationId xmlns:a16="http://schemas.microsoft.com/office/drawing/2014/main" id="{3A5E0EDF-55C4-80C8-BEE4-773DA50B4315}"/>
              </a:ext>
            </a:extLst>
          </p:cNvPr>
          <p:cNvCxnSpPr>
            <a:cxnSpLocks/>
          </p:cNvCxnSpPr>
          <p:nvPr/>
        </p:nvCxnSpPr>
        <p:spPr>
          <a:xfrm flipH="1">
            <a:off x="2028965" y="3129713"/>
            <a:ext cx="23767" cy="517212"/>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線接點 32">
            <a:extLst>
              <a:ext uri="{FF2B5EF4-FFF2-40B4-BE49-F238E27FC236}">
                <a16:creationId xmlns:a16="http://schemas.microsoft.com/office/drawing/2014/main" id="{86F95C44-0A1B-7A52-3D07-A8A66980CE08}"/>
              </a:ext>
            </a:extLst>
          </p:cNvPr>
          <p:cNvCxnSpPr>
            <a:cxnSpLocks/>
          </p:cNvCxnSpPr>
          <p:nvPr/>
        </p:nvCxnSpPr>
        <p:spPr>
          <a:xfrm>
            <a:off x="2015412" y="3648269"/>
            <a:ext cx="367999" cy="266514"/>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線接點 34">
            <a:extLst>
              <a:ext uri="{FF2B5EF4-FFF2-40B4-BE49-F238E27FC236}">
                <a16:creationId xmlns:a16="http://schemas.microsoft.com/office/drawing/2014/main" id="{EFA33E31-45BE-D877-A1DA-81728A3D6B6F}"/>
              </a:ext>
            </a:extLst>
          </p:cNvPr>
          <p:cNvCxnSpPr>
            <a:cxnSpLocks/>
            <a:endCxn id="18" idx="5"/>
          </p:cNvCxnSpPr>
          <p:nvPr/>
        </p:nvCxnSpPr>
        <p:spPr>
          <a:xfrm>
            <a:off x="1799530" y="2879336"/>
            <a:ext cx="313574" cy="28502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9633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D7E8ED-7E5F-686E-F8D8-1F31871EE9D8}"/>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6+</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3" name="文字版面配置區 2">
            <a:extLst>
              <a:ext uri="{FF2B5EF4-FFF2-40B4-BE49-F238E27FC236}">
                <a16:creationId xmlns:a16="http://schemas.microsoft.com/office/drawing/2014/main" id="{C7DA5C31-ACBA-9619-73C5-40E50BA64D1C}"/>
              </a:ext>
            </a:extLst>
          </p:cNvPr>
          <p:cNvSpPr>
            <a:spLocks noGrp="1"/>
          </p:cNvSpPr>
          <p:nvPr>
            <p:ph type="body" idx="1"/>
          </p:nvPr>
        </p:nvSpPr>
        <p:spPr/>
        <p:txBody>
          <a:bodyPr/>
          <a:lstStyle/>
          <a:p>
            <a:r>
              <a:rPr lang="en-US" altLang="zh-TW" dirty="0"/>
              <a:t>Start(2,14)</a:t>
            </a:r>
          </a:p>
          <a:p>
            <a:r>
              <a:rPr lang="en-US" altLang="zh-TW" dirty="0"/>
              <a:t>Goal(25,26)</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6D921C0B-70A3-BBE1-B6C7-B1C2E6731F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156</a:t>
            </a:fld>
            <a:endParaRPr lang="en-US"/>
          </a:p>
        </p:txBody>
      </p:sp>
      <p:pic>
        <p:nvPicPr>
          <p:cNvPr id="6" name="圖片 5">
            <a:extLst>
              <a:ext uri="{FF2B5EF4-FFF2-40B4-BE49-F238E27FC236}">
                <a16:creationId xmlns:a16="http://schemas.microsoft.com/office/drawing/2014/main" id="{773C58DC-8AAF-ADCA-7405-FDDD01D80A24}"/>
              </a:ext>
            </a:extLst>
          </p:cNvPr>
          <p:cNvPicPr>
            <a:picLocks noChangeAspect="1"/>
          </p:cNvPicPr>
          <p:nvPr/>
        </p:nvPicPr>
        <p:blipFill>
          <a:blip r:embed="rId2"/>
          <a:stretch>
            <a:fillRect/>
          </a:stretch>
        </p:blipFill>
        <p:spPr>
          <a:xfrm>
            <a:off x="457200" y="2706478"/>
            <a:ext cx="4484283" cy="4014997"/>
          </a:xfrm>
          <a:prstGeom prst="rect">
            <a:avLst/>
          </a:prstGeom>
        </p:spPr>
      </p:pic>
      <p:pic>
        <p:nvPicPr>
          <p:cNvPr id="8" name="圖片 7">
            <a:extLst>
              <a:ext uri="{FF2B5EF4-FFF2-40B4-BE49-F238E27FC236}">
                <a16:creationId xmlns:a16="http://schemas.microsoft.com/office/drawing/2014/main" id="{01939961-48B4-7164-EB4D-18A815A04376}"/>
              </a:ext>
            </a:extLst>
          </p:cNvPr>
          <p:cNvPicPr>
            <a:picLocks noChangeAspect="1"/>
          </p:cNvPicPr>
          <p:nvPr/>
        </p:nvPicPr>
        <p:blipFill>
          <a:blip r:embed="rId3"/>
          <a:stretch>
            <a:fillRect/>
          </a:stretch>
        </p:blipFill>
        <p:spPr>
          <a:xfrm>
            <a:off x="6037009" y="1869141"/>
            <a:ext cx="2479461" cy="2479461"/>
          </a:xfrm>
          <a:prstGeom prst="rect">
            <a:avLst/>
          </a:prstGeom>
        </p:spPr>
      </p:pic>
      <p:sp>
        <p:nvSpPr>
          <p:cNvPr id="9" name="橢圓 8">
            <a:extLst>
              <a:ext uri="{FF2B5EF4-FFF2-40B4-BE49-F238E27FC236}">
                <a16:creationId xmlns:a16="http://schemas.microsoft.com/office/drawing/2014/main" id="{D70B415F-AF39-EF98-118E-B44175DBC4C4}"/>
              </a:ext>
            </a:extLst>
          </p:cNvPr>
          <p:cNvSpPr/>
          <p:nvPr/>
        </p:nvSpPr>
        <p:spPr>
          <a:xfrm>
            <a:off x="1150342" y="3002398"/>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A7D33A2C-F6AB-0294-FDED-44BBCC0046E7}"/>
              </a:ext>
            </a:extLst>
          </p:cNvPr>
          <p:cNvSpPr/>
          <p:nvPr/>
        </p:nvSpPr>
        <p:spPr>
          <a:xfrm>
            <a:off x="3091201" y="5982037"/>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4F631B7A-371F-9439-D5D5-5480269DABCB}"/>
              </a:ext>
            </a:extLst>
          </p:cNvPr>
          <p:cNvCxnSpPr>
            <a:cxnSpLocks/>
          </p:cNvCxnSpPr>
          <p:nvPr/>
        </p:nvCxnSpPr>
        <p:spPr>
          <a:xfrm>
            <a:off x="1356530" y="3067478"/>
            <a:ext cx="3248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線接點 11">
            <a:extLst>
              <a:ext uri="{FF2B5EF4-FFF2-40B4-BE49-F238E27FC236}">
                <a16:creationId xmlns:a16="http://schemas.microsoft.com/office/drawing/2014/main" id="{457F83FC-CF9A-B436-C09E-F2085DF1CB9E}"/>
              </a:ext>
            </a:extLst>
          </p:cNvPr>
          <p:cNvCxnSpPr>
            <a:cxnSpLocks/>
          </p:cNvCxnSpPr>
          <p:nvPr/>
        </p:nvCxnSpPr>
        <p:spPr>
          <a:xfrm flipH="1" flipV="1">
            <a:off x="1681419" y="3067478"/>
            <a:ext cx="204029" cy="2922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接點 14">
            <a:extLst>
              <a:ext uri="{FF2B5EF4-FFF2-40B4-BE49-F238E27FC236}">
                <a16:creationId xmlns:a16="http://schemas.microsoft.com/office/drawing/2014/main" id="{B1B8C78C-4AC5-2119-FE56-A243B066FE78}"/>
              </a:ext>
            </a:extLst>
          </p:cNvPr>
          <p:cNvCxnSpPr>
            <a:cxnSpLocks/>
          </p:cNvCxnSpPr>
          <p:nvPr/>
        </p:nvCxnSpPr>
        <p:spPr>
          <a:xfrm flipV="1">
            <a:off x="1885448" y="335971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0991216B-0092-6D89-7B82-E219083C06CF}"/>
              </a:ext>
            </a:extLst>
          </p:cNvPr>
          <p:cNvCxnSpPr>
            <a:cxnSpLocks/>
          </p:cNvCxnSpPr>
          <p:nvPr/>
        </p:nvCxnSpPr>
        <p:spPr>
          <a:xfrm flipH="1" flipV="1">
            <a:off x="1885449" y="3866216"/>
            <a:ext cx="1308846" cy="10282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線接點 18">
            <a:extLst>
              <a:ext uri="{FF2B5EF4-FFF2-40B4-BE49-F238E27FC236}">
                <a16:creationId xmlns:a16="http://schemas.microsoft.com/office/drawing/2014/main" id="{CB3FE710-265E-9754-1583-24A3D7767E4A}"/>
              </a:ext>
            </a:extLst>
          </p:cNvPr>
          <p:cNvCxnSpPr>
            <a:cxnSpLocks/>
          </p:cNvCxnSpPr>
          <p:nvPr/>
        </p:nvCxnSpPr>
        <p:spPr>
          <a:xfrm flipV="1">
            <a:off x="3194295" y="4894476"/>
            <a:ext cx="0" cy="108756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99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32C99F-4EA7-B911-9333-C7F516271330}"/>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7</a:t>
            </a:r>
            <a:endParaRPr lang="zh-TW" altLang="en-US" dirty="0"/>
          </a:p>
        </p:txBody>
      </p:sp>
      <p:sp>
        <p:nvSpPr>
          <p:cNvPr id="3" name="文字版面配置區 2">
            <a:extLst>
              <a:ext uri="{FF2B5EF4-FFF2-40B4-BE49-F238E27FC236}">
                <a16:creationId xmlns:a16="http://schemas.microsoft.com/office/drawing/2014/main" id="{02096C81-C690-E1D9-6658-150168C8EE06}"/>
              </a:ext>
            </a:extLst>
          </p:cNvPr>
          <p:cNvSpPr>
            <a:spLocks noGrp="1"/>
          </p:cNvSpPr>
          <p:nvPr>
            <p:ph type="body" idx="1"/>
          </p:nvPr>
        </p:nvSpPr>
        <p:spPr/>
        <p:txBody>
          <a:bodyPr/>
          <a:lstStyle/>
          <a:p>
            <a:r>
              <a:rPr lang="en-US" altLang="zh-TW" dirty="0"/>
              <a:t>Start(7,5)</a:t>
            </a:r>
          </a:p>
          <a:p>
            <a:r>
              <a:rPr lang="en-US" altLang="zh-TW" dirty="0"/>
              <a:t>Goal(25,25)</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CE3D9EB9-2750-CBF7-9E94-7BBB678E00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157</a:t>
            </a:fld>
            <a:endParaRPr lang="en-US"/>
          </a:p>
        </p:txBody>
      </p:sp>
      <p:pic>
        <p:nvPicPr>
          <p:cNvPr id="8" name="圖片 7">
            <a:extLst>
              <a:ext uri="{FF2B5EF4-FFF2-40B4-BE49-F238E27FC236}">
                <a16:creationId xmlns:a16="http://schemas.microsoft.com/office/drawing/2014/main" id="{534094A3-F7C5-66A3-83A7-F236AFEA58C3}"/>
              </a:ext>
            </a:extLst>
          </p:cNvPr>
          <p:cNvPicPr>
            <a:picLocks noChangeAspect="1"/>
          </p:cNvPicPr>
          <p:nvPr/>
        </p:nvPicPr>
        <p:blipFill>
          <a:blip r:embed="rId2"/>
          <a:stretch>
            <a:fillRect/>
          </a:stretch>
        </p:blipFill>
        <p:spPr>
          <a:xfrm>
            <a:off x="6297706" y="1734671"/>
            <a:ext cx="2389094" cy="2389094"/>
          </a:xfrm>
          <a:prstGeom prst="rect">
            <a:avLst/>
          </a:prstGeom>
        </p:spPr>
      </p:pic>
      <p:pic>
        <p:nvPicPr>
          <p:cNvPr id="7" name="圖片 6">
            <a:extLst>
              <a:ext uri="{FF2B5EF4-FFF2-40B4-BE49-F238E27FC236}">
                <a16:creationId xmlns:a16="http://schemas.microsoft.com/office/drawing/2014/main" id="{AFF9F89E-3753-48A5-C7D4-038FF87965D5}"/>
              </a:ext>
            </a:extLst>
          </p:cNvPr>
          <p:cNvPicPr>
            <a:picLocks noChangeAspect="1"/>
          </p:cNvPicPr>
          <p:nvPr/>
        </p:nvPicPr>
        <p:blipFill>
          <a:blip r:embed="rId3"/>
          <a:stretch>
            <a:fillRect/>
          </a:stretch>
        </p:blipFill>
        <p:spPr>
          <a:xfrm>
            <a:off x="827584" y="2626305"/>
            <a:ext cx="5099557" cy="3643866"/>
          </a:xfrm>
          <a:prstGeom prst="rect">
            <a:avLst/>
          </a:prstGeom>
        </p:spPr>
      </p:pic>
      <p:sp>
        <p:nvSpPr>
          <p:cNvPr id="12" name="橢圓 11">
            <a:extLst>
              <a:ext uri="{FF2B5EF4-FFF2-40B4-BE49-F238E27FC236}">
                <a16:creationId xmlns:a16="http://schemas.microsoft.com/office/drawing/2014/main" id="{6A5427AB-16F4-88B3-1378-20DE66C3E983}"/>
              </a:ext>
            </a:extLst>
          </p:cNvPr>
          <p:cNvSpPr/>
          <p:nvPr/>
        </p:nvSpPr>
        <p:spPr>
          <a:xfrm>
            <a:off x="1327623" y="2830606"/>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7704BDB4-5987-C5FA-2F07-FDC5153B0841}"/>
              </a:ext>
            </a:extLst>
          </p:cNvPr>
          <p:cNvSpPr/>
          <p:nvPr/>
        </p:nvSpPr>
        <p:spPr>
          <a:xfrm>
            <a:off x="5190498" y="5373216"/>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979F4A3E-4AB6-F26D-95C8-42A3CCB1B724}"/>
              </a:ext>
            </a:extLst>
          </p:cNvPr>
          <p:cNvSpPr/>
          <p:nvPr/>
        </p:nvSpPr>
        <p:spPr>
          <a:xfrm>
            <a:off x="1327623" y="3717561"/>
            <a:ext cx="206188" cy="1972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5B66E1B9-ACF6-38C4-2445-FA119B3103BF}"/>
              </a:ext>
            </a:extLst>
          </p:cNvPr>
          <p:cNvSpPr/>
          <p:nvPr/>
        </p:nvSpPr>
        <p:spPr>
          <a:xfrm>
            <a:off x="3377362" y="5373215"/>
            <a:ext cx="206188" cy="1972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9E9EA3CB-3FD3-D98D-50FC-8C6032CF88C9}"/>
              </a:ext>
            </a:extLst>
          </p:cNvPr>
          <p:cNvSpPr/>
          <p:nvPr/>
        </p:nvSpPr>
        <p:spPr>
          <a:xfrm>
            <a:off x="1327623" y="3418099"/>
            <a:ext cx="206188" cy="1972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8D987F99-8329-95B1-F36B-825DDCEE4A5E}"/>
              </a:ext>
            </a:extLst>
          </p:cNvPr>
          <p:cNvSpPr/>
          <p:nvPr/>
        </p:nvSpPr>
        <p:spPr>
          <a:xfrm>
            <a:off x="1327623" y="3118637"/>
            <a:ext cx="206188" cy="1972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6DD7F5DB-1A59-23B8-5E85-3B1C1FC92C66}"/>
              </a:ext>
            </a:extLst>
          </p:cNvPr>
          <p:cNvCxnSpPr>
            <a:stCxn id="12" idx="4"/>
          </p:cNvCxnSpPr>
          <p:nvPr/>
        </p:nvCxnSpPr>
        <p:spPr>
          <a:xfrm>
            <a:off x="1430717" y="3027829"/>
            <a:ext cx="0" cy="8023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線接點 21">
            <a:extLst>
              <a:ext uri="{FF2B5EF4-FFF2-40B4-BE49-F238E27FC236}">
                <a16:creationId xmlns:a16="http://schemas.microsoft.com/office/drawing/2014/main" id="{D4CA63C4-AF6E-9694-D1AD-C80901D05113}"/>
              </a:ext>
            </a:extLst>
          </p:cNvPr>
          <p:cNvCxnSpPr>
            <a:cxnSpLocks/>
          </p:cNvCxnSpPr>
          <p:nvPr/>
        </p:nvCxnSpPr>
        <p:spPr>
          <a:xfrm>
            <a:off x="1430717" y="3830172"/>
            <a:ext cx="2049739" cy="1641654"/>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線接點 23">
            <a:extLst>
              <a:ext uri="{FF2B5EF4-FFF2-40B4-BE49-F238E27FC236}">
                <a16:creationId xmlns:a16="http://schemas.microsoft.com/office/drawing/2014/main" id="{81E7D54F-3D32-0F58-7FC0-BCA9FAB70632}"/>
              </a:ext>
            </a:extLst>
          </p:cNvPr>
          <p:cNvCxnSpPr>
            <a:cxnSpLocks/>
            <a:stCxn id="14" idx="2"/>
          </p:cNvCxnSpPr>
          <p:nvPr/>
        </p:nvCxnSpPr>
        <p:spPr>
          <a:xfrm flipH="1">
            <a:off x="3532003" y="5471828"/>
            <a:ext cx="1658495" cy="1482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18557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32C99F-4EA7-B911-9333-C7F516271330}"/>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7+</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3" name="文字版面配置區 2">
            <a:extLst>
              <a:ext uri="{FF2B5EF4-FFF2-40B4-BE49-F238E27FC236}">
                <a16:creationId xmlns:a16="http://schemas.microsoft.com/office/drawing/2014/main" id="{02096C81-C690-E1D9-6658-150168C8EE06}"/>
              </a:ext>
            </a:extLst>
          </p:cNvPr>
          <p:cNvSpPr>
            <a:spLocks noGrp="1"/>
          </p:cNvSpPr>
          <p:nvPr>
            <p:ph type="body" idx="1"/>
          </p:nvPr>
        </p:nvSpPr>
        <p:spPr/>
        <p:txBody>
          <a:bodyPr/>
          <a:lstStyle/>
          <a:p>
            <a:r>
              <a:rPr lang="en-US" altLang="zh-TW" dirty="0"/>
              <a:t>Start(7,5)</a:t>
            </a:r>
          </a:p>
          <a:p>
            <a:r>
              <a:rPr lang="en-US" altLang="zh-TW" dirty="0"/>
              <a:t>Goal(25,25)</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CE3D9EB9-2750-CBF7-9E94-7BBB678E00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158</a:t>
            </a:fld>
            <a:endParaRPr lang="en-US"/>
          </a:p>
        </p:txBody>
      </p:sp>
      <p:pic>
        <p:nvPicPr>
          <p:cNvPr id="6" name="圖片 5">
            <a:extLst>
              <a:ext uri="{FF2B5EF4-FFF2-40B4-BE49-F238E27FC236}">
                <a16:creationId xmlns:a16="http://schemas.microsoft.com/office/drawing/2014/main" id="{B4E9E53E-4B37-4DF1-5E3C-227F017E53A0}"/>
              </a:ext>
            </a:extLst>
          </p:cNvPr>
          <p:cNvPicPr>
            <a:picLocks noChangeAspect="1"/>
          </p:cNvPicPr>
          <p:nvPr/>
        </p:nvPicPr>
        <p:blipFill>
          <a:blip r:embed="rId2"/>
          <a:stretch>
            <a:fillRect/>
          </a:stretch>
        </p:blipFill>
        <p:spPr>
          <a:xfrm>
            <a:off x="827584" y="2355335"/>
            <a:ext cx="5066106" cy="3704806"/>
          </a:xfrm>
          <a:prstGeom prst="rect">
            <a:avLst/>
          </a:prstGeom>
        </p:spPr>
      </p:pic>
      <p:pic>
        <p:nvPicPr>
          <p:cNvPr id="8" name="圖片 7">
            <a:extLst>
              <a:ext uri="{FF2B5EF4-FFF2-40B4-BE49-F238E27FC236}">
                <a16:creationId xmlns:a16="http://schemas.microsoft.com/office/drawing/2014/main" id="{534094A3-F7C5-66A3-83A7-F236AFEA58C3}"/>
              </a:ext>
            </a:extLst>
          </p:cNvPr>
          <p:cNvPicPr>
            <a:picLocks noChangeAspect="1"/>
          </p:cNvPicPr>
          <p:nvPr/>
        </p:nvPicPr>
        <p:blipFill>
          <a:blip r:embed="rId3"/>
          <a:stretch>
            <a:fillRect/>
          </a:stretch>
        </p:blipFill>
        <p:spPr>
          <a:xfrm>
            <a:off x="6297706" y="1734671"/>
            <a:ext cx="2389094" cy="2389094"/>
          </a:xfrm>
          <a:prstGeom prst="rect">
            <a:avLst/>
          </a:prstGeom>
        </p:spPr>
      </p:pic>
      <p:sp>
        <p:nvSpPr>
          <p:cNvPr id="9" name="橢圓 8">
            <a:extLst>
              <a:ext uri="{FF2B5EF4-FFF2-40B4-BE49-F238E27FC236}">
                <a16:creationId xmlns:a16="http://schemas.microsoft.com/office/drawing/2014/main" id="{0D74E5C0-4061-FC96-12AA-C65E9402DBF7}"/>
              </a:ext>
            </a:extLst>
          </p:cNvPr>
          <p:cNvSpPr/>
          <p:nvPr/>
        </p:nvSpPr>
        <p:spPr>
          <a:xfrm>
            <a:off x="1425388" y="2675712"/>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98A71AFF-A36C-25ED-C735-B87F499944F2}"/>
              </a:ext>
            </a:extLst>
          </p:cNvPr>
          <p:cNvSpPr/>
          <p:nvPr/>
        </p:nvSpPr>
        <p:spPr>
          <a:xfrm>
            <a:off x="4572000" y="5006939"/>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D540F858-33C9-E9FD-E383-CE15D90D02E4}"/>
              </a:ext>
            </a:extLst>
          </p:cNvPr>
          <p:cNvCxnSpPr>
            <a:cxnSpLocks/>
          </p:cNvCxnSpPr>
          <p:nvPr/>
        </p:nvCxnSpPr>
        <p:spPr>
          <a:xfrm>
            <a:off x="1528482" y="2876538"/>
            <a:ext cx="0" cy="754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4D53B511-ABF4-00B7-12D0-6F6BAA6635C1}"/>
              </a:ext>
            </a:extLst>
          </p:cNvPr>
          <p:cNvCxnSpPr>
            <a:cxnSpLocks/>
          </p:cNvCxnSpPr>
          <p:nvPr/>
        </p:nvCxnSpPr>
        <p:spPr>
          <a:xfrm>
            <a:off x="1528482" y="3630706"/>
            <a:ext cx="1896036" cy="14748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接點 14">
            <a:extLst>
              <a:ext uri="{FF2B5EF4-FFF2-40B4-BE49-F238E27FC236}">
                <a16:creationId xmlns:a16="http://schemas.microsoft.com/office/drawing/2014/main" id="{D90FC81A-8EBB-EF1C-2879-EA0082A73E24}"/>
              </a:ext>
            </a:extLst>
          </p:cNvPr>
          <p:cNvCxnSpPr>
            <a:cxnSpLocks/>
          </p:cNvCxnSpPr>
          <p:nvPr/>
        </p:nvCxnSpPr>
        <p:spPr>
          <a:xfrm>
            <a:off x="3424518" y="5110033"/>
            <a:ext cx="114748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7156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8A5F63-0752-AFFC-3E18-DEBA7B8D6978}"/>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8</a:t>
            </a:r>
            <a:endParaRPr lang="zh-TW" altLang="en-US" dirty="0"/>
          </a:p>
        </p:txBody>
      </p:sp>
      <p:sp>
        <p:nvSpPr>
          <p:cNvPr id="3" name="文字版面配置區 2">
            <a:extLst>
              <a:ext uri="{FF2B5EF4-FFF2-40B4-BE49-F238E27FC236}">
                <a16:creationId xmlns:a16="http://schemas.microsoft.com/office/drawing/2014/main" id="{B904F0C0-DB7F-20E3-F9A3-F8ABD1ACCAFE}"/>
              </a:ext>
            </a:extLst>
          </p:cNvPr>
          <p:cNvSpPr>
            <a:spLocks noGrp="1"/>
          </p:cNvSpPr>
          <p:nvPr>
            <p:ph type="body" idx="1"/>
          </p:nvPr>
        </p:nvSpPr>
        <p:spPr/>
        <p:txBody>
          <a:bodyPr/>
          <a:lstStyle/>
          <a:p>
            <a:r>
              <a:rPr lang="en-US" altLang="zh-TW" dirty="0"/>
              <a:t>Start(23,2)</a:t>
            </a:r>
          </a:p>
          <a:p>
            <a:r>
              <a:rPr lang="en-US" altLang="zh-TW" dirty="0"/>
              <a:t>Goal(28,27)</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D74FA64E-6A9E-A91E-F845-F7C380D241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159</a:t>
            </a:fld>
            <a:endParaRPr lang="en-US"/>
          </a:p>
        </p:txBody>
      </p:sp>
      <p:pic>
        <p:nvPicPr>
          <p:cNvPr id="8" name="圖片 7">
            <a:extLst>
              <a:ext uri="{FF2B5EF4-FFF2-40B4-BE49-F238E27FC236}">
                <a16:creationId xmlns:a16="http://schemas.microsoft.com/office/drawing/2014/main" id="{368D6A39-D0C3-6CA8-A903-986410CC232E}"/>
              </a:ext>
            </a:extLst>
          </p:cNvPr>
          <p:cNvPicPr>
            <a:picLocks noChangeAspect="1"/>
          </p:cNvPicPr>
          <p:nvPr/>
        </p:nvPicPr>
        <p:blipFill>
          <a:blip r:embed="rId2"/>
          <a:stretch>
            <a:fillRect/>
          </a:stretch>
        </p:blipFill>
        <p:spPr>
          <a:xfrm>
            <a:off x="6772813" y="1727151"/>
            <a:ext cx="2118707" cy="2118707"/>
          </a:xfrm>
          <a:prstGeom prst="rect">
            <a:avLst/>
          </a:prstGeom>
        </p:spPr>
      </p:pic>
      <p:pic>
        <p:nvPicPr>
          <p:cNvPr id="7" name="圖片 6" descr="一張含有 文字, 報紙 的圖片&#10;&#10;自動產生的描述">
            <a:extLst>
              <a:ext uri="{FF2B5EF4-FFF2-40B4-BE49-F238E27FC236}">
                <a16:creationId xmlns:a16="http://schemas.microsoft.com/office/drawing/2014/main" id="{5548DF36-1805-BA0F-B8F8-FD56DCCF4AD0}"/>
              </a:ext>
            </a:extLst>
          </p:cNvPr>
          <p:cNvPicPr>
            <a:picLocks noChangeAspect="1"/>
          </p:cNvPicPr>
          <p:nvPr/>
        </p:nvPicPr>
        <p:blipFill>
          <a:blip r:embed="rId3"/>
          <a:stretch>
            <a:fillRect/>
          </a:stretch>
        </p:blipFill>
        <p:spPr>
          <a:xfrm>
            <a:off x="374158" y="3248959"/>
            <a:ext cx="5986454" cy="2190787"/>
          </a:xfrm>
          <a:prstGeom prst="rect">
            <a:avLst/>
          </a:prstGeom>
        </p:spPr>
      </p:pic>
      <p:sp>
        <p:nvSpPr>
          <p:cNvPr id="12" name="橢圓 11">
            <a:extLst>
              <a:ext uri="{FF2B5EF4-FFF2-40B4-BE49-F238E27FC236}">
                <a16:creationId xmlns:a16="http://schemas.microsoft.com/office/drawing/2014/main" id="{3E54D59C-B05E-5221-0193-7BFB3934E603}"/>
              </a:ext>
            </a:extLst>
          </p:cNvPr>
          <p:cNvSpPr/>
          <p:nvPr/>
        </p:nvSpPr>
        <p:spPr>
          <a:xfrm>
            <a:off x="621396" y="3887846"/>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F03EC21-E6C7-CAA9-4D3E-141541AAC441}"/>
              </a:ext>
            </a:extLst>
          </p:cNvPr>
          <p:cNvSpPr/>
          <p:nvPr/>
        </p:nvSpPr>
        <p:spPr>
          <a:xfrm>
            <a:off x="5456212" y="4495181"/>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36546CA9-5B38-5239-7066-51C65237AEF1}"/>
              </a:ext>
            </a:extLst>
          </p:cNvPr>
          <p:cNvSpPr/>
          <p:nvPr/>
        </p:nvSpPr>
        <p:spPr>
          <a:xfrm>
            <a:off x="1362749" y="4396569"/>
            <a:ext cx="166189" cy="1972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946E9AC1-D3AC-9EC9-A0C9-8C378F79168B}"/>
              </a:ext>
            </a:extLst>
          </p:cNvPr>
          <p:cNvCxnSpPr>
            <a:cxnSpLocks/>
            <a:endCxn id="14" idx="2"/>
          </p:cNvCxnSpPr>
          <p:nvPr/>
        </p:nvCxnSpPr>
        <p:spPr>
          <a:xfrm>
            <a:off x="1846855" y="4563943"/>
            <a:ext cx="3609357" cy="29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線接點 22">
            <a:extLst>
              <a:ext uri="{FF2B5EF4-FFF2-40B4-BE49-F238E27FC236}">
                <a16:creationId xmlns:a16="http://schemas.microsoft.com/office/drawing/2014/main" id="{05B489EE-2AA2-AC47-8A2E-7968ED475CB3}"/>
              </a:ext>
            </a:extLst>
          </p:cNvPr>
          <p:cNvCxnSpPr>
            <a:cxnSpLocks/>
          </p:cNvCxnSpPr>
          <p:nvPr/>
        </p:nvCxnSpPr>
        <p:spPr>
          <a:xfrm>
            <a:off x="827584" y="4020838"/>
            <a:ext cx="290351" cy="20739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線接點 24">
            <a:extLst>
              <a:ext uri="{FF2B5EF4-FFF2-40B4-BE49-F238E27FC236}">
                <a16:creationId xmlns:a16="http://schemas.microsoft.com/office/drawing/2014/main" id="{2B6E48F8-25E6-C111-0813-240788A00335}"/>
              </a:ext>
            </a:extLst>
          </p:cNvPr>
          <p:cNvCxnSpPr>
            <a:cxnSpLocks/>
          </p:cNvCxnSpPr>
          <p:nvPr/>
        </p:nvCxnSpPr>
        <p:spPr>
          <a:xfrm>
            <a:off x="1115094" y="4228228"/>
            <a:ext cx="310751" cy="2669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線接點 26">
            <a:extLst>
              <a:ext uri="{FF2B5EF4-FFF2-40B4-BE49-F238E27FC236}">
                <a16:creationId xmlns:a16="http://schemas.microsoft.com/office/drawing/2014/main" id="{2F3527B3-5E7F-5A94-D8AA-62D9C29302EA}"/>
              </a:ext>
            </a:extLst>
          </p:cNvPr>
          <p:cNvCxnSpPr>
            <a:cxnSpLocks/>
            <a:stCxn id="18" idx="6"/>
          </p:cNvCxnSpPr>
          <p:nvPr/>
        </p:nvCxnSpPr>
        <p:spPr>
          <a:xfrm flipV="1">
            <a:off x="1528938" y="4466099"/>
            <a:ext cx="349107" cy="2908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線接點 29">
            <a:extLst>
              <a:ext uri="{FF2B5EF4-FFF2-40B4-BE49-F238E27FC236}">
                <a16:creationId xmlns:a16="http://schemas.microsoft.com/office/drawing/2014/main" id="{4A2B1DFB-D442-917F-8BCD-6195D0165132}"/>
              </a:ext>
            </a:extLst>
          </p:cNvPr>
          <p:cNvCxnSpPr>
            <a:cxnSpLocks/>
          </p:cNvCxnSpPr>
          <p:nvPr/>
        </p:nvCxnSpPr>
        <p:spPr>
          <a:xfrm>
            <a:off x="1848716" y="4463328"/>
            <a:ext cx="60876" cy="153600"/>
          </a:xfrm>
          <a:prstGeom prst="line">
            <a:avLst/>
          </a:prstGeom>
        </p:spPr>
        <p:style>
          <a:lnRef idx="2">
            <a:schemeClr val="accent1"/>
          </a:lnRef>
          <a:fillRef idx="0">
            <a:schemeClr val="accent1"/>
          </a:fillRef>
          <a:effectRef idx="1">
            <a:schemeClr val="accent1"/>
          </a:effectRef>
          <a:fontRef idx="minor">
            <a:schemeClr val="tx1"/>
          </a:fontRef>
        </p:style>
      </p:cxnSp>
      <p:sp>
        <p:nvSpPr>
          <p:cNvPr id="35" name="橢圓 34">
            <a:extLst>
              <a:ext uri="{FF2B5EF4-FFF2-40B4-BE49-F238E27FC236}">
                <a16:creationId xmlns:a16="http://schemas.microsoft.com/office/drawing/2014/main" id="{99FA84CE-5CDC-0428-4CA1-5078E8CCDDDB}"/>
              </a:ext>
            </a:extLst>
          </p:cNvPr>
          <p:cNvSpPr/>
          <p:nvPr/>
        </p:nvSpPr>
        <p:spPr>
          <a:xfrm>
            <a:off x="1806454" y="4495180"/>
            <a:ext cx="162507" cy="156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B4E19D2A-F499-E192-DF66-126308C6E43B}"/>
              </a:ext>
            </a:extLst>
          </p:cNvPr>
          <p:cNvSpPr/>
          <p:nvPr/>
        </p:nvSpPr>
        <p:spPr>
          <a:xfrm>
            <a:off x="1772180" y="4373432"/>
            <a:ext cx="162507" cy="156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0511C551-C9B0-FB24-1D39-C25DC3A23B7B}"/>
              </a:ext>
            </a:extLst>
          </p:cNvPr>
          <p:cNvSpPr/>
          <p:nvPr/>
        </p:nvSpPr>
        <p:spPr>
          <a:xfrm>
            <a:off x="1012001" y="4114161"/>
            <a:ext cx="162507" cy="156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18172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F647B6-5B42-4CE8-81BE-AB883BC96741}"/>
              </a:ext>
            </a:extLst>
          </p:cNvPr>
          <p:cNvSpPr>
            <a:spLocks noGrp="1"/>
          </p:cNvSpPr>
          <p:nvPr>
            <p:ph type="title"/>
          </p:nvPr>
        </p:nvSpPr>
        <p:spPr/>
        <p:txBody>
          <a:bodyPr>
            <a:normAutofit fontScale="90000"/>
          </a:bodyPr>
          <a:lstStyle/>
          <a:p>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產生的線段矩陣起點</a:t>
            </a:r>
            <a:r>
              <a:rPr lang="zh-TW" altLang="en-US" dirty="0">
                <a:solidFill>
                  <a:schemeClr val="bg1"/>
                </a:solidFill>
                <a:latin typeface="Times New Roman" panose="02020603050405020304" pitchFamily="18" charset="0"/>
                <a:ea typeface="PMingLiU" panose="02020500000000000000" pitchFamily="18" charset="-120"/>
                <a:cs typeface="Times New Roman" panose="02020603050405020304" pitchFamily="18" charset="0"/>
              </a:rPr>
              <a:t>、</a:t>
            </a:r>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終點是否符合要求</a:t>
            </a:r>
            <a:endParaRPr lang="zh-TW" altLang="en-US" dirty="0"/>
          </a:p>
        </p:txBody>
      </p:sp>
      <p:sp>
        <p:nvSpPr>
          <p:cNvPr id="3" name="文字版面配置區 2">
            <a:extLst>
              <a:ext uri="{FF2B5EF4-FFF2-40B4-BE49-F238E27FC236}">
                <a16:creationId xmlns:a16="http://schemas.microsoft.com/office/drawing/2014/main" id="{D3C9BCD5-AD2C-4825-92F9-A7B4AA6DEFD6}"/>
              </a:ext>
            </a:extLst>
          </p:cNvPr>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數學公式</a:t>
            </a:r>
            <a:r>
              <a:rPr lang="en-US" altLang="zh-TW" dirty="0">
                <a:latin typeface="標楷體" panose="03000509000000000000" pitchFamily="65" charset="-120"/>
                <a:ea typeface="標楷體" panose="03000509000000000000" pitchFamily="65" charset="-120"/>
              </a:rPr>
              <a:t>:</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Ang(A , P):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返回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點與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軸正方向的夾角</a:t>
            </a:r>
            <a:r>
              <a:rPr lang="zh-TW" altLang="en-US"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Dis(A , P): 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與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的距離</a:t>
            </a:r>
            <a:r>
              <a:rPr lang="zh-TW" altLang="en-US"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CA6686A-A5DC-452F-9419-95B36B6A42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cxnSp>
        <p:nvCxnSpPr>
          <p:cNvPr id="5" name="直線單箭頭接點 4">
            <a:extLst>
              <a:ext uri="{FF2B5EF4-FFF2-40B4-BE49-F238E27FC236}">
                <a16:creationId xmlns:a16="http://schemas.microsoft.com/office/drawing/2014/main" id="{4E3B4BBB-3D81-446F-A083-7CFD1D2C6E82}"/>
              </a:ext>
            </a:extLst>
          </p:cNvPr>
          <p:cNvCxnSpPr/>
          <p:nvPr/>
        </p:nvCxnSpPr>
        <p:spPr>
          <a:xfrm>
            <a:off x="7985052" y="2964719"/>
            <a:ext cx="0" cy="322166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6" name="直線單箭頭接點 5">
            <a:extLst>
              <a:ext uri="{FF2B5EF4-FFF2-40B4-BE49-F238E27FC236}">
                <a16:creationId xmlns:a16="http://schemas.microsoft.com/office/drawing/2014/main" id="{E0A3D0BE-B233-426F-95A1-6DA7C9B42C6A}"/>
              </a:ext>
            </a:extLst>
          </p:cNvPr>
          <p:cNvCxnSpPr>
            <a:cxnSpLocks/>
          </p:cNvCxnSpPr>
          <p:nvPr/>
        </p:nvCxnSpPr>
        <p:spPr>
          <a:xfrm>
            <a:off x="4960087" y="5794743"/>
            <a:ext cx="405100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9F6CADCC-0878-4CE5-82F1-372EF6131B8A}"/>
              </a:ext>
            </a:extLst>
          </p:cNvPr>
          <p:cNvCxnSpPr>
            <a:cxnSpLocks/>
          </p:cNvCxnSpPr>
          <p:nvPr/>
        </p:nvCxnSpPr>
        <p:spPr>
          <a:xfrm>
            <a:off x="4757192" y="3602550"/>
            <a:ext cx="3070153" cy="31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0CAE6ADE-943E-4C7E-AAE7-84708DE19337}"/>
              </a:ext>
            </a:extLst>
          </p:cNvPr>
          <p:cNvCxnSpPr>
            <a:cxnSpLocks/>
          </p:cNvCxnSpPr>
          <p:nvPr/>
        </p:nvCxnSpPr>
        <p:spPr>
          <a:xfrm>
            <a:off x="5394808" y="3326948"/>
            <a:ext cx="2225192" cy="2076155"/>
          </a:xfrm>
          <a:prstGeom prst="line">
            <a:avLst/>
          </a:prstGeom>
        </p:spPr>
        <p:style>
          <a:lnRef idx="1">
            <a:schemeClr val="accent1"/>
          </a:lnRef>
          <a:fillRef idx="0">
            <a:schemeClr val="accent1"/>
          </a:fillRef>
          <a:effectRef idx="0">
            <a:schemeClr val="accent1"/>
          </a:effectRef>
          <a:fontRef idx="minor">
            <a:schemeClr val="tx1"/>
          </a:fontRef>
        </p:style>
      </p:cxnSp>
      <p:sp>
        <p:nvSpPr>
          <p:cNvPr id="9" name="弧形 8">
            <a:extLst>
              <a:ext uri="{FF2B5EF4-FFF2-40B4-BE49-F238E27FC236}">
                <a16:creationId xmlns:a16="http://schemas.microsoft.com/office/drawing/2014/main" id="{EAFF9D4E-FAF6-4AEC-AF4D-99200FE2E782}"/>
              </a:ext>
            </a:extLst>
          </p:cNvPr>
          <p:cNvSpPr/>
          <p:nvPr/>
        </p:nvSpPr>
        <p:spPr>
          <a:xfrm rot="4239371">
            <a:off x="5720169" y="3337263"/>
            <a:ext cx="849697" cy="84331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7B976A81-9349-4099-A5EF-6D4198901EF4}"/>
              </a:ext>
            </a:extLst>
          </p:cNvPr>
          <p:cNvSpPr/>
          <p:nvPr/>
        </p:nvSpPr>
        <p:spPr>
          <a:xfrm>
            <a:off x="5663177" y="3554704"/>
            <a:ext cx="127590" cy="12759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D805B49F-BA5D-4C06-8B8D-90E93F1A8CB9}"/>
              </a:ext>
            </a:extLst>
          </p:cNvPr>
          <p:cNvSpPr/>
          <p:nvPr/>
        </p:nvSpPr>
        <p:spPr>
          <a:xfrm>
            <a:off x="7219508" y="4978040"/>
            <a:ext cx="159485" cy="175873"/>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12" name="文字方塊 11">
            <a:extLst>
              <a:ext uri="{FF2B5EF4-FFF2-40B4-BE49-F238E27FC236}">
                <a16:creationId xmlns:a16="http://schemas.microsoft.com/office/drawing/2014/main" id="{7E781215-9A05-4076-8C83-CDF6E7357EA6}"/>
              </a:ext>
            </a:extLst>
          </p:cNvPr>
          <p:cNvSpPr txBox="1"/>
          <p:nvPr/>
        </p:nvSpPr>
        <p:spPr>
          <a:xfrm>
            <a:off x="5759489" y="3218388"/>
            <a:ext cx="356188" cy="400110"/>
          </a:xfrm>
          <a:prstGeom prst="rect">
            <a:avLst/>
          </a:prstGeom>
          <a:noFill/>
        </p:spPr>
        <p:txBody>
          <a:bodyPr wrap="none" rtlCol="0">
            <a:spAutoFit/>
          </a:bodyPr>
          <a:lstStyle/>
          <a:p>
            <a:r>
              <a:rPr lang="en-US" altLang="zh-TW" sz="2000" dirty="0"/>
              <a:t>A</a:t>
            </a:r>
            <a:endParaRPr lang="zh-TW" altLang="en-US" sz="2000"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0346B344-601A-4D9C-8168-F45BE085EC26}"/>
                  </a:ext>
                </a:extLst>
              </p:cNvPr>
              <p:cNvSpPr txBox="1"/>
              <p:nvPr/>
            </p:nvSpPr>
            <p:spPr>
              <a:xfrm>
                <a:off x="6480110" y="3789780"/>
                <a:ext cx="40697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sz="2000" i="1" smtClean="0">
                          <a:latin typeface="Cambria Math" panose="02040503050406030204" pitchFamily="18" charset="0"/>
                        </a:rPr>
                        <m:t>𝜃</m:t>
                      </m:r>
                    </m:oMath>
                  </m:oMathPara>
                </a14:m>
                <a:endParaRPr lang="zh-TW" altLang="en-US" sz="2000" dirty="0"/>
              </a:p>
            </p:txBody>
          </p:sp>
        </mc:Choice>
        <mc:Fallback xmlns="">
          <p:sp>
            <p:nvSpPr>
              <p:cNvPr id="13" name="文字方塊 12">
                <a:extLst>
                  <a:ext uri="{FF2B5EF4-FFF2-40B4-BE49-F238E27FC236}">
                    <a16:creationId xmlns:a16="http://schemas.microsoft.com/office/drawing/2014/main" id="{0346B344-601A-4D9C-8168-F45BE085EC26}"/>
                  </a:ext>
                </a:extLst>
              </p:cNvPr>
              <p:cNvSpPr txBox="1">
                <a:spLocks noRot="1" noChangeAspect="1" noMove="1" noResize="1" noEditPoints="1" noAdjustHandles="1" noChangeArrowheads="1" noChangeShapeType="1" noTextEdit="1"/>
              </p:cNvSpPr>
              <p:nvPr/>
            </p:nvSpPr>
            <p:spPr>
              <a:xfrm>
                <a:off x="6480110" y="3789780"/>
                <a:ext cx="406971" cy="400110"/>
              </a:xfrm>
              <a:prstGeom prst="rect">
                <a:avLst/>
              </a:prstGeom>
              <a:blipFill>
                <a:blip r:embed="rId2"/>
                <a:stretch>
                  <a:fillRect/>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B0D49694-37CF-4868-9198-DCE1D2BDE285}"/>
              </a:ext>
            </a:extLst>
          </p:cNvPr>
          <p:cNvSpPr txBox="1"/>
          <p:nvPr/>
        </p:nvSpPr>
        <p:spPr>
          <a:xfrm>
            <a:off x="7077625" y="5145443"/>
            <a:ext cx="356188" cy="400110"/>
          </a:xfrm>
          <a:prstGeom prst="rect">
            <a:avLst/>
          </a:prstGeom>
          <a:noFill/>
          <a:ln>
            <a:noFill/>
          </a:ln>
        </p:spPr>
        <p:txBody>
          <a:bodyPr wrap="none" rtlCol="0">
            <a:spAutoFit/>
          </a:bodyPr>
          <a:lstStyle/>
          <a:p>
            <a:r>
              <a:rPr lang="en-US" altLang="zh-TW" sz="2000" dirty="0">
                <a:solidFill>
                  <a:srgbClr val="FF0000"/>
                </a:solidFill>
              </a:rPr>
              <a:t>P</a:t>
            </a:r>
            <a:endParaRPr lang="zh-TW" altLang="en-US" sz="2000" dirty="0">
              <a:solidFill>
                <a:srgbClr val="FF0000"/>
              </a:solidFill>
            </a:endParaRPr>
          </a:p>
        </p:txBody>
      </p:sp>
    </p:spTree>
    <p:extLst>
      <p:ext uri="{BB962C8B-B14F-4D97-AF65-F5344CB8AC3E}">
        <p14:creationId xmlns:p14="http://schemas.microsoft.com/office/powerpoint/2010/main" val="29231164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8A5F63-0752-AFFC-3E18-DEBA7B8D6978}"/>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8+</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3" name="文字版面配置區 2">
            <a:extLst>
              <a:ext uri="{FF2B5EF4-FFF2-40B4-BE49-F238E27FC236}">
                <a16:creationId xmlns:a16="http://schemas.microsoft.com/office/drawing/2014/main" id="{B904F0C0-DB7F-20E3-F9A3-F8ABD1ACCAFE}"/>
              </a:ext>
            </a:extLst>
          </p:cNvPr>
          <p:cNvSpPr>
            <a:spLocks noGrp="1"/>
          </p:cNvSpPr>
          <p:nvPr>
            <p:ph type="body" idx="1"/>
          </p:nvPr>
        </p:nvSpPr>
        <p:spPr/>
        <p:txBody>
          <a:bodyPr/>
          <a:lstStyle/>
          <a:p>
            <a:r>
              <a:rPr lang="en-US" altLang="zh-TW" dirty="0"/>
              <a:t>Start(23,2)</a:t>
            </a:r>
          </a:p>
          <a:p>
            <a:r>
              <a:rPr lang="en-US" altLang="zh-TW" dirty="0"/>
              <a:t>Goal(28,27)</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D74FA64E-6A9E-A91E-F845-F7C380D241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160</a:t>
            </a:fld>
            <a:endParaRPr lang="en-US"/>
          </a:p>
        </p:txBody>
      </p:sp>
      <p:pic>
        <p:nvPicPr>
          <p:cNvPr id="6" name="圖片 5">
            <a:extLst>
              <a:ext uri="{FF2B5EF4-FFF2-40B4-BE49-F238E27FC236}">
                <a16:creationId xmlns:a16="http://schemas.microsoft.com/office/drawing/2014/main" id="{6A8CD74B-D0BE-C82C-C858-66BA58EE4A75}"/>
              </a:ext>
            </a:extLst>
          </p:cNvPr>
          <p:cNvPicPr>
            <a:picLocks noChangeAspect="1"/>
          </p:cNvPicPr>
          <p:nvPr/>
        </p:nvPicPr>
        <p:blipFill>
          <a:blip r:embed="rId2"/>
          <a:stretch>
            <a:fillRect/>
          </a:stretch>
        </p:blipFill>
        <p:spPr>
          <a:xfrm>
            <a:off x="673480" y="2336752"/>
            <a:ext cx="5879720" cy="3813035"/>
          </a:xfrm>
          <a:prstGeom prst="rect">
            <a:avLst/>
          </a:prstGeom>
        </p:spPr>
      </p:pic>
      <p:pic>
        <p:nvPicPr>
          <p:cNvPr id="8" name="圖片 7">
            <a:extLst>
              <a:ext uri="{FF2B5EF4-FFF2-40B4-BE49-F238E27FC236}">
                <a16:creationId xmlns:a16="http://schemas.microsoft.com/office/drawing/2014/main" id="{368D6A39-D0C3-6CA8-A903-986410CC232E}"/>
              </a:ext>
            </a:extLst>
          </p:cNvPr>
          <p:cNvPicPr>
            <a:picLocks noChangeAspect="1"/>
          </p:cNvPicPr>
          <p:nvPr/>
        </p:nvPicPr>
        <p:blipFill>
          <a:blip r:embed="rId3"/>
          <a:stretch>
            <a:fillRect/>
          </a:stretch>
        </p:blipFill>
        <p:spPr>
          <a:xfrm>
            <a:off x="6772813" y="1727151"/>
            <a:ext cx="2118707" cy="2118707"/>
          </a:xfrm>
          <a:prstGeom prst="rect">
            <a:avLst/>
          </a:prstGeom>
        </p:spPr>
      </p:pic>
      <p:sp>
        <p:nvSpPr>
          <p:cNvPr id="9" name="橢圓 8">
            <a:extLst>
              <a:ext uri="{FF2B5EF4-FFF2-40B4-BE49-F238E27FC236}">
                <a16:creationId xmlns:a16="http://schemas.microsoft.com/office/drawing/2014/main" id="{7D002DE5-CB41-D5E2-CE52-B48A2D6753D3}"/>
              </a:ext>
            </a:extLst>
          </p:cNvPr>
          <p:cNvSpPr/>
          <p:nvPr/>
        </p:nvSpPr>
        <p:spPr>
          <a:xfrm>
            <a:off x="1057835" y="3648635"/>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874EC232-A084-EB92-35A7-7265676F3058}"/>
              </a:ext>
            </a:extLst>
          </p:cNvPr>
          <p:cNvSpPr/>
          <p:nvPr/>
        </p:nvSpPr>
        <p:spPr>
          <a:xfrm>
            <a:off x="5719482" y="4374776"/>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85F7B405-FF51-F2F4-A31C-EEDE353680BB}"/>
              </a:ext>
            </a:extLst>
          </p:cNvPr>
          <p:cNvCxnSpPr>
            <a:cxnSpLocks/>
          </p:cNvCxnSpPr>
          <p:nvPr/>
        </p:nvCxnSpPr>
        <p:spPr>
          <a:xfrm>
            <a:off x="1264023" y="3817831"/>
            <a:ext cx="672353" cy="556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54927060-EA99-80B9-5EFB-9CDBA36664F2}"/>
              </a:ext>
            </a:extLst>
          </p:cNvPr>
          <p:cNvCxnSpPr>
            <a:cxnSpLocks/>
          </p:cNvCxnSpPr>
          <p:nvPr/>
        </p:nvCxnSpPr>
        <p:spPr>
          <a:xfrm>
            <a:off x="1913965" y="4374776"/>
            <a:ext cx="3451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接點 14">
            <a:extLst>
              <a:ext uri="{FF2B5EF4-FFF2-40B4-BE49-F238E27FC236}">
                <a16:creationId xmlns:a16="http://schemas.microsoft.com/office/drawing/2014/main" id="{A7D94A42-5A04-A784-9FCF-3ACC981A51F7}"/>
              </a:ext>
            </a:extLst>
          </p:cNvPr>
          <p:cNvCxnSpPr>
            <a:cxnSpLocks/>
          </p:cNvCxnSpPr>
          <p:nvPr/>
        </p:nvCxnSpPr>
        <p:spPr>
          <a:xfrm>
            <a:off x="2230523" y="4363210"/>
            <a:ext cx="296396" cy="2087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4CFE85B9-9F5A-08BC-D63F-CE704F252FCE}"/>
              </a:ext>
            </a:extLst>
          </p:cNvPr>
          <p:cNvCxnSpPr>
            <a:cxnSpLocks/>
            <a:endCxn id="10" idx="3"/>
          </p:cNvCxnSpPr>
          <p:nvPr/>
        </p:nvCxnSpPr>
        <p:spPr>
          <a:xfrm flipV="1">
            <a:off x="2526919" y="4543116"/>
            <a:ext cx="3222759" cy="1991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74465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0F7822-B586-F34F-3DED-4EECCEB4AE09}"/>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9</a:t>
            </a:r>
            <a:endParaRPr lang="zh-TW" altLang="en-US" dirty="0"/>
          </a:p>
        </p:txBody>
      </p:sp>
      <p:sp>
        <p:nvSpPr>
          <p:cNvPr id="3" name="文字版面配置區 2">
            <a:extLst>
              <a:ext uri="{FF2B5EF4-FFF2-40B4-BE49-F238E27FC236}">
                <a16:creationId xmlns:a16="http://schemas.microsoft.com/office/drawing/2014/main" id="{DAE6EE0B-77CB-6312-E7EC-3B7D3C6542FF}"/>
              </a:ext>
            </a:extLst>
          </p:cNvPr>
          <p:cNvSpPr>
            <a:spLocks noGrp="1"/>
          </p:cNvSpPr>
          <p:nvPr>
            <p:ph type="body" idx="1"/>
          </p:nvPr>
        </p:nvSpPr>
        <p:spPr/>
        <p:txBody>
          <a:bodyPr/>
          <a:lstStyle/>
          <a:p>
            <a:r>
              <a:rPr lang="en-US" altLang="zh-TW" dirty="0"/>
              <a:t>Start(36,2)</a:t>
            </a:r>
          </a:p>
          <a:p>
            <a:r>
              <a:rPr lang="en-US" altLang="zh-TW" dirty="0"/>
              <a:t>Goal</a:t>
            </a:r>
            <a:r>
              <a:rPr lang="en-US" altLang="zh-TW"/>
              <a:t>(29,25)</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C6495FB3-0E13-DF4B-ACB0-D8F6ED1D0B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161</a:t>
            </a:fld>
            <a:endParaRPr lang="en-US"/>
          </a:p>
        </p:txBody>
      </p:sp>
      <p:pic>
        <p:nvPicPr>
          <p:cNvPr id="8" name="圖片 7">
            <a:extLst>
              <a:ext uri="{FF2B5EF4-FFF2-40B4-BE49-F238E27FC236}">
                <a16:creationId xmlns:a16="http://schemas.microsoft.com/office/drawing/2014/main" id="{0366216C-80CC-2A20-14FC-A62ED57FF411}"/>
              </a:ext>
            </a:extLst>
          </p:cNvPr>
          <p:cNvPicPr>
            <a:picLocks noChangeAspect="1"/>
          </p:cNvPicPr>
          <p:nvPr/>
        </p:nvPicPr>
        <p:blipFill>
          <a:blip r:embed="rId2"/>
          <a:stretch>
            <a:fillRect/>
          </a:stretch>
        </p:blipFill>
        <p:spPr>
          <a:xfrm>
            <a:off x="6060474" y="1807723"/>
            <a:ext cx="2369829" cy="2369829"/>
          </a:xfrm>
          <a:prstGeom prst="rect">
            <a:avLst/>
          </a:prstGeom>
        </p:spPr>
      </p:pic>
      <p:pic>
        <p:nvPicPr>
          <p:cNvPr id="7" name="圖片 6" descr="一張含有 文字 的圖片&#10;&#10;自動產生的描述">
            <a:extLst>
              <a:ext uri="{FF2B5EF4-FFF2-40B4-BE49-F238E27FC236}">
                <a16:creationId xmlns:a16="http://schemas.microsoft.com/office/drawing/2014/main" id="{CCFD7A81-674E-636B-5742-7F2ECF5E7E49}"/>
              </a:ext>
            </a:extLst>
          </p:cNvPr>
          <p:cNvPicPr>
            <a:picLocks noChangeAspect="1"/>
          </p:cNvPicPr>
          <p:nvPr/>
        </p:nvPicPr>
        <p:blipFill>
          <a:blip r:embed="rId3"/>
          <a:stretch>
            <a:fillRect/>
          </a:stretch>
        </p:blipFill>
        <p:spPr>
          <a:xfrm>
            <a:off x="646736" y="2719754"/>
            <a:ext cx="5116469" cy="3289159"/>
          </a:xfrm>
          <a:prstGeom prst="rect">
            <a:avLst/>
          </a:prstGeom>
        </p:spPr>
      </p:pic>
      <p:sp>
        <p:nvSpPr>
          <p:cNvPr id="12" name="橢圓 11">
            <a:extLst>
              <a:ext uri="{FF2B5EF4-FFF2-40B4-BE49-F238E27FC236}">
                <a16:creationId xmlns:a16="http://schemas.microsoft.com/office/drawing/2014/main" id="{14D026DA-C238-F071-D192-6726F21EB664}"/>
              </a:ext>
            </a:extLst>
          </p:cNvPr>
          <p:cNvSpPr/>
          <p:nvPr/>
        </p:nvSpPr>
        <p:spPr>
          <a:xfrm>
            <a:off x="4828844" y="3429000"/>
            <a:ext cx="144372" cy="18565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1C1FE540-0035-80C2-7FC7-6C1CDE3BCD12}"/>
              </a:ext>
            </a:extLst>
          </p:cNvPr>
          <p:cNvSpPr/>
          <p:nvPr/>
        </p:nvSpPr>
        <p:spPr>
          <a:xfrm>
            <a:off x="997072" y="4364333"/>
            <a:ext cx="144372" cy="18565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3B5F31C6-5251-79FA-EDD6-32A078B4CEDA}"/>
              </a:ext>
            </a:extLst>
          </p:cNvPr>
          <p:cNvSpPr/>
          <p:nvPr/>
        </p:nvSpPr>
        <p:spPr>
          <a:xfrm>
            <a:off x="4499814" y="3729127"/>
            <a:ext cx="144372" cy="1856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91762C5C-39C0-B6F9-6DBF-9DC53E4AE299}"/>
              </a:ext>
            </a:extLst>
          </p:cNvPr>
          <p:cNvSpPr/>
          <p:nvPr/>
        </p:nvSpPr>
        <p:spPr>
          <a:xfrm>
            <a:off x="4101708" y="3991895"/>
            <a:ext cx="144372" cy="1856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1AAFAB72-533C-7A4F-F59F-6FCEF23258DE}"/>
              </a:ext>
            </a:extLst>
          </p:cNvPr>
          <p:cNvSpPr/>
          <p:nvPr/>
        </p:nvSpPr>
        <p:spPr>
          <a:xfrm>
            <a:off x="3793798" y="4271504"/>
            <a:ext cx="144372" cy="1856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E0C9C386-7C63-ECDA-ADBF-6C99CEE376C9}"/>
              </a:ext>
            </a:extLst>
          </p:cNvPr>
          <p:cNvSpPr/>
          <p:nvPr/>
        </p:nvSpPr>
        <p:spPr>
          <a:xfrm>
            <a:off x="4572000" y="4364333"/>
            <a:ext cx="144372" cy="1856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E8FB2F10-69CF-A5A6-050B-3F69C86022E7}"/>
              </a:ext>
            </a:extLst>
          </p:cNvPr>
          <p:cNvCxnSpPr>
            <a:cxnSpLocks/>
          </p:cNvCxnSpPr>
          <p:nvPr/>
        </p:nvCxnSpPr>
        <p:spPr>
          <a:xfrm>
            <a:off x="1141444" y="4472952"/>
            <a:ext cx="343055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線接點 20">
            <a:extLst>
              <a:ext uri="{FF2B5EF4-FFF2-40B4-BE49-F238E27FC236}">
                <a16:creationId xmlns:a16="http://schemas.microsoft.com/office/drawing/2014/main" id="{C49994BE-F635-0620-93FB-517D845D5526}"/>
              </a:ext>
            </a:extLst>
          </p:cNvPr>
          <p:cNvCxnSpPr>
            <a:cxnSpLocks/>
          </p:cNvCxnSpPr>
          <p:nvPr/>
        </p:nvCxnSpPr>
        <p:spPr>
          <a:xfrm flipV="1">
            <a:off x="3865984" y="3521828"/>
            <a:ext cx="962860" cy="84250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4872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0F7822-B586-F34F-3DED-4EECCEB4AE09}"/>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Case1_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9+</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3" name="文字版面配置區 2">
            <a:extLst>
              <a:ext uri="{FF2B5EF4-FFF2-40B4-BE49-F238E27FC236}">
                <a16:creationId xmlns:a16="http://schemas.microsoft.com/office/drawing/2014/main" id="{DAE6EE0B-77CB-6312-E7EC-3B7D3C6542FF}"/>
              </a:ext>
            </a:extLst>
          </p:cNvPr>
          <p:cNvSpPr>
            <a:spLocks noGrp="1"/>
          </p:cNvSpPr>
          <p:nvPr>
            <p:ph type="body" idx="1"/>
          </p:nvPr>
        </p:nvSpPr>
        <p:spPr/>
        <p:txBody>
          <a:bodyPr/>
          <a:lstStyle/>
          <a:p>
            <a:r>
              <a:rPr lang="en-US" altLang="zh-TW" dirty="0"/>
              <a:t>Start(36,2)</a:t>
            </a:r>
          </a:p>
          <a:p>
            <a:r>
              <a:rPr lang="en-US" altLang="zh-TW" dirty="0"/>
              <a:t>Goal</a:t>
            </a:r>
            <a:r>
              <a:rPr lang="en-US" altLang="zh-TW"/>
              <a:t>(29,25)</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C6495FB3-0E13-DF4B-ACB0-D8F6ED1D0B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162</a:t>
            </a:fld>
            <a:endParaRPr lang="en-US"/>
          </a:p>
        </p:txBody>
      </p:sp>
      <p:pic>
        <p:nvPicPr>
          <p:cNvPr id="6" name="圖片 5">
            <a:extLst>
              <a:ext uri="{FF2B5EF4-FFF2-40B4-BE49-F238E27FC236}">
                <a16:creationId xmlns:a16="http://schemas.microsoft.com/office/drawing/2014/main" id="{629446F9-677D-8901-088B-6BAB6852DA97}"/>
              </a:ext>
            </a:extLst>
          </p:cNvPr>
          <p:cNvPicPr>
            <a:picLocks noChangeAspect="1"/>
          </p:cNvPicPr>
          <p:nvPr/>
        </p:nvPicPr>
        <p:blipFill>
          <a:blip r:embed="rId2"/>
          <a:stretch>
            <a:fillRect/>
          </a:stretch>
        </p:blipFill>
        <p:spPr>
          <a:xfrm>
            <a:off x="733483" y="2417324"/>
            <a:ext cx="4845989" cy="3606958"/>
          </a:xfrm>
          <a:prstGeom prst="rect">
            <a:avLst/>
          </a:prstGeom>
        </p:spPr>
      </p:pic>
      <p:pic>
        <p:nvPicPr>
          <p:cNvPr id="8" name="圖片 7">
            <a:extLst>
              <a:ext uri="{FF2B5EF4-FFF2-40B4-BE49-F238E27FC236}">
                <a16:creationId xmlns:a16="http://schemas.microsoft.com/office/drawing/2014/main" id="{0366216C-80CC-2A20-14FC-A62ED57FF411}"/>
              </a:ext>
            </a:extLst>
          </p:cNvPr>
          <p:cNvPicPr>
            <a:picLocks noChangeAspect="1"/>
          </p:cNvPicPr>
          <p:nvPr/>
        </p:nvPicPr>
        <p:blipFill>
          <a:blip r:embed="rId3"/>
          <a:stretch>
            <a:fillRect/>
          </a:stretch>
        </p:blipFill>
        <p:spPr>
          <a:xfrm>
            <a:off x="6060474" y="1807723"/>
            <a:ext cx="2369829" cy="2369829"/>
          </a:xfrm>
          <a:prstGeom prst="rect">
            <a:avLst/>
          </a:prstGeom>
        </p:spPr>
      </p:pic>
      <p:sp>
        <p:nvSpPr>
          <p:cNvPr id="9" name="橢圓 8">
            <a:extLst>
              <a:ext uri="{FF2B5EF4-FFF2-40B4-BE49-F238E27FC236}">
                <a16:creationId xmlns:a16="http://schemas.microsoft.com/office/drawing/2014/main" id="{0C2DBC4A-76AB-A684-0524-A81F655B8792}"/>
              </a:ext>
            </a:extLst>
          </p:cNvPr>
          <p:cNvSpPr/>
          <p:nvPr/>
        </p:nvSpPr>
        <p:spPr>
          <a:xfrm>
            <a:off x="1017493" y="4186517"/>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399BD0CC-8849-87E1-8BF8-03A2CC6B0BD9}"/>
              </a:ext>
            </a:extLst>
          </p:cNvPr>
          <p:cNvSpPr/>
          <p:nvPr/>
        </p:nvSpPr>
        <p:spPr>
          <a:xfrm>
            <a:off x="4885765" y="3231777"/>
            <a:ext cx="206188" cy="197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94380E63-3E94-9F08-8496-1E3B715CA1C1}"/>
              </a:ext>
            </a:extLst>
          </p:cNvPr>
          <p:cNvCxnSpPr>
            <a:cxnSpLocks/>
          </p:cNvCxnSpPr>
          <p:nvPr/>
        </p:nvCxnSpPr>
        <p:spPr>
          <a:xfrm>
            <a:off x="1223681" y="4302383"/>
            <a:ext cx="25594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ED0B45E8-3632-78B1-23C2-DB2F5038AD80}"/>
              </a:ext>
            </a:extLst>
          </p:cNvPr>
          <p:cNvCxnSpPr>
            <a:cxnSpLocks/>
          </p:cNvCxnSpPr>
          <p:nvPr/>
        </p:nvCxnSpPr>
        <p:spPr>
          <a:xfrm flipV="1">
            <a:off x="3783106" y="3383501"/>
            <a:ext cx="1147482" cy="9188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295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783AA69E-0199-1EAB-0E80-AEC1F6B17D40}"/>
              </a:ext>
            </a:extLst>
          </p:cNvPr>
          <p:cNvPicPr>
            <a:picLocks noChangeAspect="1"/>
          </p:cNvPicPr>
          <p:nvPr/>
        </p:nvPicPr>
        <p:blipFill>
          <a:blip r:embed="rId2"/>
          <a:stretch>
            <a:fillRect/>
          </a:stretch>
        </p:blipFill>
        <p:spPr>
          <a:xfrm>
            <a:off x="963849" y="2611346"/>
            <a:ext cx="6565955" cy="3495823"/>
          </a:xfrm>
          <a:prstGeom prst="rect">
            <a:avLst/>
          </a:prstGeom>
        </p:spPr>
      </p:pic>
      <p:sp>
        <p:nvSpPr>
          <p:cNvPr id="2" name="標題 1">
            <a:extLst>
              <a:ext uri="{FF2B5EF4-FFF2-40B4-BE49-F238E27FC236}">
                <a16:creationId xmlns:a16="http://schemas.microsoft.com/office/drawing/2014/main" id="{CB4CAD1B-D329-D117-361E-05B00B236DAC}"/>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07708472-7F34-BC92-109B-B49F578CF911}"/>
              </a:ext>
            </a:extLst>
          </p:cNvPr>
          <p:cNvSpPr>
            <a:spLocks noGrp="1"/>
          </p:cNvSpPr>
          <p:nvPr>
            <p:ph type="body" idx="1"/>
          </p:nvPr>
        </p:nvSpPr>
        <p:spPr/>
        <p:txBody>
          <a:bodyPr/>
          <a:lstStyle/>
          <a:p>
            <a:r>
              <a:rPr lang="en-US" altLang="zh-TW" b="0" i="0" dirty="0">
                <a:solidFill>
                  <a:srgbClr val="212121"/>
                </a:solidFill>
                <a:effectLst/>
                <a:latin typeface="Times New Roman" panose="02020603050405020304" pitchFamily="18" charset="0"/>
                <a:cs typeface="Times New Roman" panose="02020603050405020304" pitchFamily="18" charset="0"/>
              </a:rPr>
              <a:t>Start(28,52)</a:t>
            </a:r>
          </a:p>
          <a:p>
            <a:r>
              <a:rPr lang="en-US" altLang="zh-TW" b="0" dirty="0">
                <a:solidFill>
                  <a:srgbClr val="212121"/>
                </a:solidFill>
                <a:latin typeface="Times New Roman" panose="02020603050405020304" pitchFamily="18" charset="0"/>
                <a:cs typeface="Times New Roman" panose="02020603050405020304" pitchFamily="18" charset="0"/>
              </a:rPr>
              <a:t>Goal(26,37)</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C0637E6-DACE-950A-9802-E7A043618C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163</a:t>
            </a:fld>
            <a:endParaRPr lang="en-US"/>
          </a:p>
        </p:txBody>
      </p:sp>
      <p:sp>
        <p:nvSpPr>
          <p:cNvPr id="7" name="文字方塊 6">
            <a:extLst>
              <a:ext uri="{FF2B5EF4-FFF2-40B4-BE49-F238E27FC236}">
                <a16:creationId xmlns:a16="http://schemas.microsoft.com/office/drawing/2014/main" id="{9A673782-AD04-5EA0-EDFA-628E373C662E}"/>
              </a:ext>
            </a:extLst>
          </p:cNvPr>
          <p:cNvSpPr txBox="1"/>
          <p:nvPr/>
        </p:nvSpPr>
        <p:spPr>
          <a:xfrm>
            <a:off x="5232435" y="3550899"/>
            <a:ext cx="750526" cy="307777"/>
          </a:xfrm>
          <a:prstGeom prst="rect">
            <a:avLst/>
          </a:prstGeom>
          <a:noFill/>
        </p:spPr>
        <p:txBody>
          <a:bodyPr wrap="none" rtlCol="0">
            <a:spAutoFit/>
          </a:bodyPr>
          <a:lstStyle/>
          <a:p>
            <a:r>
              <a:rPr lang="en-US" altLang="zh-TW" dirty="0">
                <a:solidFill>
                  <a:srgbClr val="FF0000"/>
                </a:solidFill>
                <a:highlight>
                  <a:srgbClr val="FFFF00"/>
                </a:highlight>
              </a:rPr>
              <a:t>(28,52)</a:t>
            </a:r>
            <a:endParaRPr lang="zh-TW" altLang="en-US" dirty="0">
              <a:solidFill>
                <a:srgbClr val="FF0000"/>
              </a:solidFill>
              <a:highlight>
                <a:srgbClr val="FFFF00"/>
              </a:highlight>
            </a:endParaRPr>
          </a:p>
        </p:txBody>
      </p:sp>
      <p:sp>
        <p:nvSpPr>
          <p:cNvPr id="8" name="文字方塊 7">
            <a:extLst>
              <a:ext uri="{FF2B5EF4-FFF2-40B4-BE49-F238E27FC236}">
                <a16:creationId xmlns:a16="http://schemas.microsoft.com/office/drawing/2014/main" id="{613380D1-2583-3EFA-8C00-EE71A7A2421C}"/>
              </a:ext>
            </a:extLst>
          </p:cNvPr>
          <p:cNvSpPr txBox="1"/>
          <p:nvPr/>
        </p:nvSpPr>
        <p:spPr>
          <a:xfrm>
            <a:off x="1577942" y="3121223"/>
            <a:ext cx="750526" cy="307777"/>
          </a:xfrm>
          <a:prstGeom prst="rect">
            <a:avLst/>
          </a:prstGeom>
          <a:noFill/>
        </p:spPr>
        <p:txBody>
          <a:bodyPr wrap="none" rtlCol="0">
            <a:spAutoFit/>
          </a:bodyPr>
          <a:lstStyle/>
          <a:p>
            <a:r>
              <a:rPr lang="en-US" altLang="zh-TW" dirty="0">
                <a:solidFill>
                  <a:srgbClr val="FF0000"/>
                </a:solidFill>
                <a:highlight>
                  <a:srgbClr val="FFFF00"/>
                </a:highlight>
              </a:rPr>
              <a:t>(26,37)</a:t>
            </a:r>
            <a:endParaRPr lang="zh-TW" altLang="en-US" dirty="0">
              <a:solidFill>
                <a:srgbClr val="FF0000"/>
              </a:solidFill>
              <a:highlight>
                <a:srgbClr val="FFFF00"/>
              </a:highlight>
            </a:endParaRPr>
          </a:p>
        </p:txBody>
      </p:sp>
      <p:sp>
        <p:nvSpPr>
          <p:cNvPr id="9" name="橢圓 8">
            <a:extLst>
              <a:ext uri="{FF2B5EF4-FFF2-40B4-BE49-F238E27FC236}">
                <a16:creationId xmlns:a16="http://schemas.microsoft.com/office/drawing/2014/main" id="{0EAFF280-149E-2477-DC15-040714A560A8}"/>
              </a:ext>
            </a:extLst>
          </p:cNvPr>
          <p:cNvSpPr/>
          <p:nvPr/>
        </p:nvSpPr>
        <p:spPr>
          <a:xfrm>
            <a:off x="5533053" y="3905267"/>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412B76D7-2B88-3AAF-DA1D-870B2A010BF4}"/>
              </a:ext>
            </a:extLst>
          </p:cNvPr>
          <p:cNvSpPr/>
          <p:nvPr/>
        </p:nvSpPr>
        <p:spPr>
          <a:xfrm>
            <a:off x="1883533" y="3508256"/>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55909975-37CE-0492-3AA4-BC2FBE841F25}"/>
              </a:ext>
            </a:extLst>
          </p:cNvPr>
          <p:cNvSpPr/>
          <p:nvPr/>
        </p:nvSpPr>
        <p:spPr>
          <a:xfrm>
            <a:off x="1878560" y="3882154"/>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0B60BADE-D4BB-85E1-18C6-C7CFBD95CE1C}"/>
              </a:ext>
            </a:extLst>
          </p:cNvPr>
          <p:cNvSpPr/>
          <p:nvPr/>
        </p:nvSpPr>
        <p:spPr>
          <a:xfrm>
            <a:off x="2345263" y="4267120"/>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014CBDDE-D278-F722-C9FE-35F0798A324C}"/>
              </a:ext>
            </a:extLst>
          </p:cNvPr>
          <p:cNvSpPr/>
          <p:nvPr/>
        </p:nvSpPr>
        <p:spPr>
          <a:xfrm>
            <a:off x="2792960" y="4673904"/>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9BDF81D0-756C-2FEB-2CB7-5BA19DE24E39}"/>
              </a:ext>
            </a:extLst>
          </p:cNvPr>
          <p:cNvCxnSpPr>
            <a:cxnSpLocks/>
          </p:cNvCxnSpPr>
          <p:nvPr/>
        </p:nvCxnSpPr>
        <p:spPr>
          <a:xfrm flipH="1" flipV="1">
            <a:off x="2867605" y="4769512"/>
            <a:ext cx="2293777" cy="9222"/>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直線接點 18">
            <a:extLst>
              <a:ext uri="{FF2B5EF4-FFF2-40B4-BE49-F238E27FC236}">
                <a16:creationId xmlns:a16="http://schemas.microsoft.com/office/drawing/2014/main" id="{E20FBEC3-FC8B-2873-18C7-91C1A9DED963}"/>
              </a:ext>
            </a:extLst>
          </p:cNvPr>
          <p:cNvCxnSpPr>
            <a:cxnSpLocks/>
          </p:cNvCxnSpPr>
          <p:nvPr/>
        </p:nvCxnSpPr>
        <p:spPr>
          <a:xfrm flipH="1" flipV="1">
            <a:off x="1953205" y="3968522"/>
            <a:ext cx="914400" cy="789424"/>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直線接點 21">
            <a:extLst>
              <a:ext uri="{FF2B5EF4-FFF2-40B4-BE49-F238E27FC236}">
                <a16:creationId xmlns:a16="http://schemas.microsoft.com/office/drawing/2014/main" id="{044CC84A-5819-84AB-9AE8-36DB77CE6EF9}"/>
              </a:ext>
            </a:extLst>
          </p:cNvPr>
          <p:cNvCxnSpPr>
            <a:cxnSpLocks/>
          </p:cNvCxnSpPr>
          <p:nvPr/>
        </p:nvCxnSpPr>
        <p:spPr>
          <a:xfrm flipV="1">
            <a:off x="1953205" y="3676341"/>
            <a:ext cx="0" cy="312968"/>
          </a:xfrm>
          <a:prstGeom prst="line">
            <a:avLst/>
          </a:prstGeom>
        </p:spPr>
        <p:style>
          <a:lnRef idx="3">
            <a:schemeClr val="accent1"/>
          </a:lnRef>
          <a:fillRef idx="0">
            <a:schemeClr val="accent1"/>
          </a:fillRef>
          <a:effectRef idx="2">
            <a:schemeClr val="accent1"/>
          </a:effectRef>
          <a:fontRef idx="minor">
            <a:schemeClr val="tx1"/>
          </a:fontRef>
        </p:style>
      </p:cxnSp>
      <p:sp>
        <p:nvSpPr>
          <p:cNvPr id="16" name="橢圓 15">
            <a:extLst>
              <a:ext uri="{FF2B5EF4-FFF2-40B4-BE49-F238E27FC236}">
                <a16:creationId xmlns:a16="http://schemas.microsoft.com/office/drawing/2014/main" id="{7D45650A-B5B8-196C-3AA5-A4B5E774547E}"/>
              </a:ext>
            </a:extLst>
          </p:cNvPr>
          <p:cNvSpPr/>
          <p:nvPr/>
        </p:nvSpPr>
        <p:spPr>
          <a:xfrm>
            <a:off x="5086737" y="4714186"/>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B73CFF5F-BC5E-D9D8-6B42-0AA57EB61EBC}"/>
              </a:ext>
            </a:extLst>
          </p:cNvPr>
          <p:cNvCxnSpPr>
            <a:cxnSpLocks/>
          </p:cNvCxnSpPr>
          <p:nvPr/>
        </p:nvCxnSpPr>
        <p:spPr>
          <a:xfrm flipH="1">
            <a:off x="4618654" y="4050239"/>
            <a:ext cx="919372" cy="707707"/>
          </a:xfrm>
          <a:prstGeom prst="line">
            <a:avLst/>
          </a:prstGeom>
        </p:spPr>
        <p:style>
          <a:lnRef idx="3">
            <a:schemeClr val="accent1"/>
          </a:lnRef>
          <a:fillRef idx="0">
            <a:schemeClr val="accent1"/>
          </a:fillRef>
          <a:effectRef idx="2">
            <a:schemeClr val="accent1"/>
          </a:effectRef>
          <a:fontRef idx="minor">
            <a:schemeClr val="tx1"/>
          </a:fontRef>
        </p:style>
      </p:cxnSp>
      <p:pic>
        <p:nvPicPr>
          <p:cNvPr id="26" name="圖片 25" descr="一張含有 夜空 的圖片&#10;&#10;自動產生的描述">
            <a:extLst>
              <a:ext uri="{FF2B5EF4-FFF2-40B4-BE49-F238E27FC236}">
                <a16:creationId xmlns:a16="http://schemas.microsoft.com/office/drawing/2014/main" id="{10CF5043-F977-559E-A171-2608DACD5A98}"/>
              </a:ext>
            </a:extLst>
          </p:cNvPr>
          <p:cNvPicPr>
            <a:picLocks noChangeAspect="1"/>
          </p:cNvPicPr>
          <p:nvPr/>
        </p:nvPicPr>
        <p:blipFill rotWithShape="1">
          <a:blip r:embed="rId3"/>
          <a:srcRect l="17777" t="14159" b="20482"/>
          <a:stretch/>
        </p:blipFill>
        <p:spPr>
          <a:xfrm>
            <a:off x="6165095" y="1546383"/>
            <a:ext cx="2521705" cy="20045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32306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95E7CF-925A-E2BA-A438-061685A2F205}"/>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1_</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4" name="投影片編號版面配置區 3">
            <a:extLst>
              <a:ext uri="{FF2B5EF4-FFF2-40B4-BE49-F238E27FC236}">
                <a16:creationId xmlns:a16="http://schemas.microsoft.com/office/drawing/2014/main" id="{BCDEB98A-2FF6-A3BD-FB58-5EB8B7DFA2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164</a:t>
            </a:fld>
            <a:endParaRPr lang="en-US"/>
          </a:p>
        </p:txBody>
      </p:sp>
      <p:pic>
        <p:nvPicPr>
          <p:cNvPr id="6" name="圖片 5" descr="一張含有 文字 的圖片&#10;&#10;自動產生的描述">
            <a:extLst>
              <a:ext uri="{FF2B5EF4-FFF2-40B4-BE49-F238E27FC236}">
                <a16:creationId xmlns:a16="http://schemas.microsoft.com/office/drawing/2014/main" id="{CD94B8D7-28F3-CD7B-3E84-DFDA931DD71E}"/>
              </a:ext>
            </a:extLst>
          </p:cNvPr>
          <p:cNvPicPr>
            <a:picLocks noChangeAspect="1"/>
          </p:cNvPicPr>
          <p:nvPr/>
        </p:nvPicPr>
        <p:blipFill>
          <a:blip r:embed="rId2"/>
          <a:stretch>
            <a:fillRect/>
          </a:stretch>
        </p:blipFill>
        <p:spPr>
          <a:xfrm>
            <a:off x="1111627" y="2315843"/>
            <a:ext cx="5199988" cy="3487797"/>
          </a:xfrm>
          <a:prstGeom prst="rect">
            <a:avLst/>
          </a:prstGeom>
        </p:spPr>
      </p:pic>
      <p:sp>
        <p:nvSpPr>
          <p:cNvPr id="7" name="文字方塊 6">
            <a:extLst>
              <a:ext uri="{FF2B5EF4-FFF2-40B4-BE49-F238E27FC236}">
                <a16:creationId xmlns:a16="http://schemas.microsoft.com/office/drawing/2014/main" id="{E61225C5-D5D5-59B9-7895-CD248439B122}"/>
              </a:ext>
            </a:extLst>
          </p:cNvPr>
          <p:cNvSpPr txBox="1"/>
          <p:nvPr/>
        </p:nvSpPr>
        <p:spPr>
          <a:xfrm>
            <a:off x="5241766" y="3303558"/>
            <a:ext cx="750526" cy="307777"/>
          </a:xfrm>
          <a:prstGeom prst="rect">
            <a:avLst/>
          </a:prstGeom>
          <a:noFill/>
        </p:spPr>
        <p:txBody>
          <a:bodyPr wrap="none" rtlCol="0">
            <a:spAutoFit/>
          </a:bodyPr>
          <a:lstStyle/>
          <a:p>
            <a:r>
              <a:rPr lang="en-US" altLang="zh-TW" dirty="0">
                <a:solidFill>
                  <a:srgbClr val="FF0000"/>
                </a:solidFill>
                <a:highlight>
                  <a:srgbClr val="FFFF00"/>
                </a:highlight>
              </a:rPr>
              <a:t>(28,52)</a:t>
            </a:r>
            <a:endParaRPr lang="zh-TW" altLang="en-US" dirty="0">
              <a:solidFill>
                <a:srgbClr val="FF0000"/>
              </a:solidFill>
              <a:highlight>
                <a:srgbClr val="FFFF00"/>
              </a:highlight>
            </a:endParaRPr>
          </a:p>
        </p:txBody>
      </p:sp>
      <p:sp>
        <p:nvSpPr>
          <p:cNvPr id="8" name="文字方塊 7">
            <a:extLst>
              <a:ext uri="{FF2B5EF4-FFF2-40B4-BE49-F238E27FC236}">
                <a16:creationId xmlns:a16="http://schemas.microsoft.com/office/drawing/2014/main" id="{0E06F7FD-F1A4-E009-3979-C91F23BF5D08}"/>
              </a:ext>
            </a:extLst>
          </p:cNvPr>
          <p:cNvSpPr txBox="1"/>
          <p:nvPr/>
        </p:nvSpPr>
        <p:spPr>
          <a:xfrm>
            <a:off x="1587273" y="2873882"/>
            <a:ext cx="750526" cy="307777"/>
          </a:xfrm>
          <a:prstGeom prst="rect">
            <a:avLst/>
          </a:prstGeom>
          <a:noFill/>
        </p:spPr>
        <p:txBody>
          <a:bodyPr wrap="none" rtlCol="0">
            <a:spAutoFit/>
          </a:bodyPr>
          <a:lstStyle/>
          <a:p>
            <a:r>
              <a:rPr lang="en-US" altLang="zh-TW" dirty="0">
                <a:solidFill>
                  <a:srgbClr val="FF0000"/>
                </a:solidFill>
                <a:highlight>
                  <a:srgbClr val="FFFF00"/>
                </a:highlight>
              </a:rPr>
              <a:t>(26,37)</a:t>
            </a:r>
            <a:endParaRPr lang="zh-TW" altLang="en-US" dirty="0">
              <a:solidFill>
                <a:srgbClr val="FF0000"/>
              </a:solidFill>
              <a:highlight>
                <a:srgbClr val="FFFF00"/>
              </a:highlight>
            </a:endParaRPr>
          </a:p>
        </p:txBody>
      </p:sp>
      <p:sp>
        <p:nvSpPr>
          <p:cNvPr id="9" name="橢圓 8">
            <a:extLst>
              <a:ext uri="{FF2B5EF4-FFF2-40B4-BE49-F238E27FC236}">
                <a16:creationId xmlns:a16="http://schemas.microsoft.com/office/drawing/2014/main" id="{36EA37A2-C665-AC00-2A3F-29B8292A0419}"/>
              </a:ext>
            </a:extLst>
          </p:cNvPr>
          <p:cNvSpPr/>
          <p:nvPr/>
        </p:nvSpPr>
        <p:spPr>
          <a:xfrm>
            <a:off x="5393094" y="3732571"/>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a:extLst>
              <a:ext uri="{FF2B5EF4-FFF2-40B4-BE49-F238E27FC236}">
                <a16:creationId xmlns:a16="http://schemas.microsoft.com/office/drawing/2014/main" id="{796B5D48-9A78-25A6-3520-E461207D7B2A}"/>
              </a:ext>
            </a:extLst>
          </p:cNvPr>
          <p:cNvSpPr/>
          <p:nvPr/>
        </p:nvSpPr>
        <p:spPr>
          <a:xfrm>
            <a:off x="1892864" y="3260915"/>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58A0FBCF-F759-8A99-C4F8-12536B5F5E48}"/>
              </a:ext>
            </a:extLst>
          </p:cNvPr>
          <p:cNvCxnSpPr>
            <a:stCxn id="10" idx="4"/>
          </p:cNvCxnSpPr>
          <p:nvPr/>
        </p:nvCxnSpPr>
        <p:spPr>
          <a:xfrm flipH="1">
            <a:off x="1962536" y="3429000"/>
            <a:ext cx="4973" cy="3965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43ED937D-ED3D-F973-0CDF-04A10E94AC4E}"/>
              </a:ext>
            </a:extLst>
          </p:cNvPr>
          <p:cNvCxnSpPr>
            <a:cxnSpLocks/>
          </p:cNvCxnSpPr>
          <p:nvPr/>
        </p:nvCxnSpPr>
        <p:spPr>
          <a:xfrm>
            <a:off x="1962536" y="3807416"/>
            <a:ext cx="976607" cy="792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EB217A31-8B27-0B46-4DDF-BFE9F8711ED0}"/>
              </a:ext>
            </a:extLst>
          </p:cNvPr>
          <p:cNvCxnSpPr>
            <a:cxnSpLocks/>
          </p:cNvCxnSpPr>
          <p:nvPr/>
        </p:nvCxnSpPr>
        <p:spPr>
          <a:xfrm>
            <a:off x="2939143" y="4582220"/>
            <a:ext cx="153955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線接點 17">
            <a:extLst>
              <a:ext uri="{FF2B5EF4-FFF2-40B4-BE49-F238E27FC236}">
                <a16:creationId xmlns:a16="http://schemas.microsoft.com/office/drawing/2014/main" id="{98E15C92-4D0D-E2BB-C925-E7F22BE8CF13}"/>
              </a:ext>
            </a:extLst>
          </p:cNvPr>
          <p:cNvCxnSpPr>
            <a:cxnSpLocks/>
          </p:cNvCxnSpPr>
          <p:nvPr/>
        </p:nvCxnSpPr>
        <p:spPr>
          <a:xfrm flipV="1">
            <a:off x="4478694" y="3867333"/>
            <a:ext cx="914400" cy="714887"/>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圖片 19" descr="一張含有 夜空 的圖片&#10;&#10;自動產生的描述">
            <a:extLst>
              <a:ext uri="{FF2B5EF4-FFF2-40B4-BE49-F238E27FC236}">
                <a16:creationId xmlns:a16="http://schemas.microsoft.com/office/drawing/2014/main" id="{EBFD839E-3051-68AA-C034-25A890B9B6AF}"/>
              </a:ext>
            </a:extLst>
          </p:cNvPr>
          <p:cNvPicPr>
            <a:picLocks noChangeAspect="1"/>
          </p:cNvPicPr>
          <p:nvPr/>
        </p:nvPicPr>
        <p:blipFill rotWithShape="1">
          <a:blip r:embed="rId3"/>
          <a:srcRect l="17777" t="14159" b="20482"/>
          <a:stretch/>
        </p:blipFill>
        <p:spPr>
          <a:xfrm>
            <a:off x="6165095" y="1546383"/>
            <a:ext cx="2521705" cy="20045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49510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文字 的圖片&#10;&#10;自動產生的描述">
            <a:extLst>
              <a:ext uri="{FF2B5EF4-FFF2-40B4-BE49-F238E27FC236}">
                <a16:creationId xmlns:a16="http://schemas.microsoft.com/office/drawing/2014/main" id="{03103D24-4BBD-DCA3-3B3F-1CCD38134360}"/>
              </a:ext>
            </a:extLst>
          </p:cNvPr>
          <p:cNvPicPr>
            <a:picLocks noChangeAspect="1"/>
          </p:cNvPicPr>
          <p:nvPr/>
        </p:nvPicPr>
        <p:blipFill>
          <a:blip r:embed="rId2"/>
          <a:stretch>
            <a:fillRect/>
          </a:stretch>
        </p:blipFill>
        <p:spPr>
          <a:xfrm>
            <a:off x="919190" y="2607485"/>
            <a:ext cx="5352412" cy="4149346"/>
          </a:xfrm>
          <a:prstGeom prst="rect">
            <a:avLst/>
          </a:prstGeom>
        </p:spPr>
      </p:pic>
      <p:sp>
        <p:nvSpPr>
          <p:cNvPr id="2" name="標題 1">
            <a:extLst>
              <a:ext uri="{FF2B5EF4-FFF2-40B4-BE49-F238E27FC236}">
                <a16:creationId xmlns:a16="http://schemas.microsoft.com/office/drawing/2014/main" id="{CB4CAD1B-D329-D117-361E-05B00B236DAC}"/>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endParaRPr lang="zh-TW" altLang="en-US" dirty="0">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07708472-7F34-BC92-109B-B49F578CF911}"/>
              </a:ext>
            </a:extLst>
          </p:cNvPr>
          <p:cNvSpPr>
            <a:spLocks noGrp="1"/>
          </p:cNvSpPr>
          <p:nvPr>
            <p:ph type="body" idx="1"/>
          </p:nvPr>
        </p:nvSpPr>
        <p:spPr/>
        <p:txBody>
          <a:bodyPr/>
          <a:lstStyle/>
          <a:p>
            <a:r>
              <a:rPr lang="en-US" altLang="zh-TW" b="0" i="0" dirty="0">
                <a:solidFill>
                  <a:srgbClr val="212121"/>
                </a:solidFill>
                <a:effectLst/>
                <a:latin typeface="Times New Roman" panose="02020603050405020304" pitchFamily="18" charset="0"/>
                <a:cs typeface="Times New Roman" panose="02020603050405020304" pitchFamily="18" charset="0"/>
              </a:rPr>
              <a:t>Start(17,44)</a:t>
            </a:r>
          </a:p>
          <a:p>
            <a:r>
              <a:rPr lang="en-US" altLang="zh-TW" b="0" dirty="0">
                <a:solidFill>
                  <a:srgbClr val="212121"/>
                </a:solidFill>
                <a:latin typeface="Times New Roman" panose="02020603050405020304" pitchFamily="18" charset="0"/>
                <a:cs typeface="Times New Roman" panose="02020603050405020304" pitchFamily="18" charset="0"/>
              </a:rPr>
              <a:t>Goal(29,36)</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C0637E6-DACE-950A-9802-E7A043618C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165</a:t>
            </a:fld>
            <a:endParaRPr lang="en-US"/>
          </a:p>
        </p:txBody>
      </p:sp>
      <p:sp>
        <p:nvSpPr>
          <p:cNvPr id="18" name="橢圓 17">
            <a:extLst>
              <a:ext uri="{FF2B5EF4-FFF2-40B4-BE49-F238E27FC236}">
                <a16:creationId xmlns:a16="http://schemas.microsoft.com/office/drawing/2014/main" id="{96689F7E-CE63-97D7-0AF4-D694FB2937FC}"/>
              </a:ext>
            </a:extLst>
          </p:cNvPr>
          <p:cNvSpPr/>
          <p:nvPr/>
        </p:nvSpPr>
        <p:spPr>
          <a:xfrm>
            <a:off x="4562920" y="3441902"/>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AE88165B-0331-9844-2F6C-E3629B716A2D}"/>
              </a:ext>
            </a:extLst>
          </p:cNvPr>
          <p:cNvSpPr/>
          <p:nvPr/>
        </p:nvSpPr>
        <p:spPr>
          <a:xfrm>
            <a:off x="2808514" y="5689847"/>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t>
            </a:r>
            <a:endParaRPr lang="zh-TW" altLang="en-US" dirty="0"/>
          </a:p>
        </p:txBody>
      </p:sp>
      <p:sp>
        <p:nvSpPr>
          <p:cNvPr id="21" name="橢圓 20">
            <a:extLst>
              <a:ext uri="{FF2B5EF4-FFF2-40B4-BE49-F238E27FC236}">
                <a16:creationId xmlns:a16="http://schemas.microsoft.com/office/drawing/2014/main" id="{14BD7827-7E6A-F9B0-60A5-1576D956E1F5}"/>
              </a:ext>
            </a:extLst>
          </p:cNvPr>
          <p:cNvSpPr/>
          <p:nvPr/>
        </p:nvSpPr>
        <p:spPr>
          <a:xfrm>
            <a:off x="4553589" y="4519768"/>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69DB2644-A922-7D23-AD08-E24ABC137C94}"/>
              </a:ext>
            </a:extLst>
          </p:cNvPr>
          <p:cNvSpPr/>
          <p:nvPr/>
        </p:nvSpPr>
        <p:spPr>
          <a:xfrm>
            <a:off x="4572251" y="3794829"/>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814F6896-482C-657C-6341-BFBACC9FDABA}"/>
              </a:ext>
            </a:extLst>
          </p:cNvPr>
          <p:cNvSpPr/>
          <p:nvPr/>
        </p:nvSpPr>
        <p:spPr>
          <a:xfrm>
            <a:off x="4572251" y="4164655"/>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a:extLst>
              <a:ext uri="{FF2B5EF4-FFF2-40B4-BE49-F238E27FC236}">
                <a16:creationId xmlns:a16="http://schemas.microsoft.com/office/drawing/2014/main" id="{724508B4-F5D7-5E5E-C018-5E77D6957649}"/>
              </a:ext>
            </a:extLst>
          </p:cNvPr>
          <p:cNvCxnSpPr>
            <a:cxnSpLocks/>
          </p:cNvCxnSpPr>
          <p:nvPr/>
        </p:nvCxnSpPr>
        <p:spPr>
          <a:xfrm flipV="1">
            <a:off x="2957804" y="5711416"/>
            <a:ext cx="637592" cy="1826"/>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直線接點 27">
            <a:extLst>
              <a:ext uri="{FF2B5EF4-FFF2-40B4-BE49-F238E27FC236}">
                <a16:creationId xmlns:a16="http://schemas.microsoft.com/office/drawing/2014/main" id="{355DB5E8-AB61-2439-C82F-4304414FDEDD}"/>
              </a:ext>
            </a:extLst>
          </p:cNvPr>
          <p:cNvCxnSpPr>
            <a:cxnSpLocks/>
            <a:stCxn id="10" idx="7"/>
          </p:cNvCxnSpPr>
          <p:nvPr/>
        </p:nvCxnSpPr>
        <p:spPr>
          <a:xfrm flipV="1">
            <a:off x="3573533" y="4588834"/>
            <a:ext cx="1054701" cy="1053516"/>
          </a:xfrm>
          <a:prstGeom prst="line">
            <a:avLst/>
          </a:prstGeom>
        </p:spPr>
        <p:style>
          <a:lnRef idx="3">
            <a:schemeClr val="accent1"/>
          </a:lnRef>
          <a:fillRef idx="0">
            <a:schemeClr val="accent1"/>
          </a:fillRef>
          <a:effectRef idx="2">
            <a:schemeClr val="accent1"/>
          </a:effectRef>
          <a:fontRef idx="minor">
            <a:schemeClr val="tx1"/>
          </a:fontRef>
        </p:style>
      </p:cxnSp>
      <p:sp>
        <p:nvSpPr>
          <p:cNvPr id="33" name="文字方塊 32">
            <a:extLst>
              <a:ext uri="{FF2B5EF4-FFF2-40B4-BE49-F238E27FC236}">
                <a16:creationId xmlns:a16="http://schemas.microsoft.com/office/drawing/2014/main" id="{54783EBF-4426-C913-1DFF-33191A922EC8}"/>
              </a:ext>
            </a:extLst>
          </p:cNvPr>
          <p:cNvSpPr txBox="1"/>
          <p:nvPr/>
        </p:nvSpPr>
        <p:spPr>
          <a:xfrm>
            <a:off x="4495876" y="3089290"/>
            <a:ext cx="750526" cy="307777"/>
          </a:xfrm>
          <a:prstGeom prst="rect">
            <a:avLst/>
          </a:prstGeom>
          <a:noFill/>
        </p:spPr>
        <p:txBody>
          <a:bodyPr wrap="none" rtlCol="0">
            <a:spAutoFit/>
          </a:bodyPr>
          <a:lstStyle/>
          <a:p>
            <a:r>
              <a:rPr lang="en-US" altLang="zh-TW" dirty="0">
                <a:solidFill>
                  <a:srgbClr val="FF0000"/>
                </a:solidFill>
                <a:highlight>
                  <a:srgbClr val="FFFF00"/>
                </a:highlight>
              </a:rPr>
              <a:t>(17,44)</a:t>
            </a:r>
            <a:endParaRPr lang="zh-TW" altLang="en-US" dirty="0">
              <a:solidFill>
                <a:srgbClr val="FF0000"/>
              </a:solidFill>
              <a:highlight>
                <a:srgbClr val="FFFF00"/>
              </a:highlight>
            </a:endParaRPr>
          </a:p>
        </p:txBody>
      </p:sp>
      <p:sp>
        <p:nvSpPr>
          <p:cNvPr id="34" name="文字方塊 33">
            <a:extLst>
              <a:ext uri="{FF2B5EF4-FFF2-40B4-BE49-F238E27FC236}">
                <a16:creationId xmlns:a16="http://schemas.microsoft.com/office/drawing/2014/main" id="{9320BFD8-6151-F31E-526F-85CCF3B9E8F3}"/>
              </a:ext>
            </a:extLst>
          </p:cNvPr>
          <p:cNvSpPr txBox="1"/>
          <p:nvPr/>
        </p:nvSpPr>
        <p:spPr>
          <a:xfrm>
            <a:off x="2057988" y="5670199"/>
            <a:ext cx="750526" cy="307777"/>
          </a:xfrm>
          <a:prstGeom prst="rect">
            <a:avLst/>
          </a:prstGeom>
          <a:noFill/>
        </p:spPr>
        <p:txBody>
          <a:bodyPr wrap="none" rtlCol="0">
            <a:spAutoFit/>
          </a:bodyPr>
          <a:lstStyle/>
          <a:p>
            <a:r>
              <a:rPr lang="en-US" altLang="zh-TW" dirty="0">
                <a:solidFill>
                  <a:srgbClr val="FF0000"/>
                </a:solidFill>
                <a:highlight>
                  <a:srgbClr val="FFFF00"/>
                </a:highlight>
              </a:rPr>
              <a:t>(29,36)</a:t>
            </a:r>
            <a:endParaRPr lang="zh-TW" altLang="en-US" dirty="0">
              <a:solidFill>
                <a:srgbClr val="FF0000"/>
              </a:solidFill>
              <a:highlight>
                <a:srgbClr val="FFFF00"/>
              </a:highlight>
            </a:endParaRPr>
          </a:p>
        </p:txBody>
      </p:sp>
      <p:sp>
        <p:nvSpPr>
          <p:cNvPr id="10" name="橢圓 9">
            <a:extLst>
              <a:ext uri="{FF2B5EF4-FFF2-40B4-BE49-F238E27FC236}">
                <a16:creationId xmlns:a16="http://schemas.microsoft.com/office/drawing/2014/main" id="{B492E4FC-0252-0920-788A-8B360C8B6367}"/>
              </a:ext>
            </a:extLst>
          </p:cNvPr>
          <p:cNvSpPr/>
          <p:nvPr/>
        </p:nvSpPr>
        <p:spPr>
          <a:xfrm>
            <a:off x="3446106" y="5617735"/>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EE21F9C3-D272-90F1-B408-7927F081600F}"/>
              </a:ext>
            </a:extLst>
          </p:cNvPr>
          <p:cNvCxnSpPr>
            <a:cxnSpLocks/>
          </p:cNvCxnSpPr>
          <p:nvPr/>
        </p:nvCxnSpPr>
        <p:spPr>
          <a:xfrm flipH="1" flipV="1">
            <a:off x="4628234" y="3609987"/>
            <a:ext cx="18662" cy="964410"/>
          </a:xfrm>
          <a:prstGeom prst="line">
            <a:avLst/>
          </a:prstGeom>
        </p:spPr>
        <p:style>
          <a:lnRef idx="3">
            <a:schemeClr val="accent1"/>
          </a:lnRef>
          <a:fillRef idx="0">
            <a:schemeClr val="accent1"/>
          </a:fillRef>
          <a:effectRef idx="2">
            <a:schemeClr val="accent1"/>
          </a:effectRef>
          <a:fontRef idx="minor">
            <a:schemeClr val="tx1"/>
          </a:fontRef>
        </p:style>
      </p:cxnSp>
      <p:pic>
        <p:nvPicPr>
          <p:cNvPr id="16" name="圖片 15">
            <a:extLst>
              <a:ext uri="{FF2B5EF4-FFF2-40B4-BE49-F238E27FC236}">
                <a16:creationId xmlns:a16="http://schemas.microsoft.com/office/drawing/2014/main" id="{9A88E329-1B6D-1645-B3F4-CBE40B561F79}"/>
              </a:ext>
            </a:extLst>
          </p:cNvPr>
          <p:cNvPicPr>
            <a:picLocks noChangeAspect="1"/>
          </p:cNvPicPr>
          <p:nvPr/>
        </p:nvPicPr>
        <p:blipFill rotWithShape="1">
          <a:blip r:embed="rId3"/>
          <a:srcRect l="9086" b="24254"/>
          <a:stretch/>
        </p:blipFill>
        <p:spPr>
          <a:xfrm>
            <a:off x="6399029" y="2577291"/>
            <a:ext cx="2478994" cy="2065392"/>
          </a:xfrm>
          <a:prstGeom prst="rect">
            <a:avLst/>
          </a:prstGeom>
        </p:spPr>
      </p:pic>
    </p:spTree>
    <p:extLst>
      <p:ext uri="{BB962C8B-B14F-4D97-AF65-F5344CB8AC3E}">
        <p14:creationId xmlns:p14="http://schemas.microsoft.com/office/powerpoint/2010/main" val="5826108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2245DC-FEB5-116E-5AAC-14E44F760A63}"/>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2_</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4" name="投影片編號版面配置區 3">
            <a:extLst>
              <a:ext uri="{FF2B5EF4-FFF2-40B4-BE49-F238E27FC236}">
                <a16:creationId xmlns:a16="http://schemas.microsoft.com/office/drawing/2014/main" id="{73831914-D460-AF32-856A-5F906856CF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166</a:t>
            </a:fld>
            <a:endParaRPr lang="en-US"/>
          </a:p>
        </p:txBody>
      </p:sp>
      <p:pic>
        <p:nvPicPr>
          <p:cNvPr id="6" name="圖片 5" descr="一張含有 文字 的圖片&#10;&#10;自動產生的描述">
            <a:extLst>
              <a:ext uri="{FF2B5EF4-FFF2-40B4-BE49-F238E27FC236}">
                <a16:creationId xmlns:a16="http://schemas.microsoft.com/office/drawing/2014/main" id="{32752080-D163-BAB1-65A2-C3970EEE9FE0}"/>
              </a:ext>
            </a:extLst>
          </p:cNvPr>
          <p:cNvPicPr>
            <a:picLocks noChangeAspect="1"/>
          </p:cNvPicPr>
          <p:nvPr/>
        </p:nvPicPr>
        <p:blipFill>
          <a:blip r:embed="rId2"/>
          <a:stretch>
            <a:fillRect/>
          </a:stretch>
        </p:blipFill>
        <p:spPr>
          <a:xfrm>
            <a:off x="1517071" y="2049215"/>
            <a:ext cx="5036129" cy="4061837"/>
          </a:xfrm>
          <a:prstGeom prst="rect">
            <a:avLst/>
          </a:prstGeom>
        </p:spPr>
      </p:pic>
      <p:sp>
        <p:nvSpPr>
          <p:cNvPr id="7" name="橢圓 6">
            <a:extLst>
              <a:ext uri="{FF2B5EF4-FFF2-40B4-BE49-F238E27FC236}">
                <a16:creationId xmlns:a16="http://schemas.microsoft.com/office/drawing/2014/main" id="{6D8FB30A-B0CB-7DB3-696A-BA34629D06C4}"/>
              </a:ext>
            </a:extLst>
          </p:cNvPr>
          <p:cNvSpPr/>
          <p:nvPr/>
        </p:nvSpPr>
        <p:spPr>
          <a:xfrm>
            <a:off x="5246402" y="2843992"/>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D62F1C13-0DA2-7C75-2200-F84134203CB0}"/>
              </a:ext>
            </a:extLst>
          </p:cNvPr>
          <p:cNvSpPr/>
          <p:nvPr/>
        </p:nvSpPr>
        <p:spPr>
          <a:xfrm>
            <a:off x="3284375" y="5372606"/>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t>
            </a:r>
            <a:endParaRPr lang="zh-TW" altLang="en-US" dirty="0"/>
          </a:p>
        </p:txBody>
      </p:sp>
      <p:sp>
        <p:nvSpPr>
          <p:cNvPr id="9" name="文字方塊 8">
            <a:extLst>
              <a:ext uri="{FF2B5EF4-FFF2-40B4-BE49-F238E27FC236}">
                <a16:creationId xmlns:a16="http://schemas.microsoft.com/office/drawing/2014/main" id="{40D5783F-3522-C178-839B-5D7283F9054A}"/>
              </a:ext>
            </a:extLst>
          </p:cNvPr>
          <p:cNvSpPr txBox="1"/>
          <p:nvPr/>
        </p:nvSpPr>
        <p:spPr>
          <a:xfrm>
            <a:off x="5020429" y="2444805"/>
            <a:ext cx="750526" cy="307777"/>
          </a:xfrm>
          <a:prstGeom prst="rect">
            <a:avLst/>
          </a:prstGeom>
          <a:noFill/>
        </p:spPr>
        <p:txBody>
          <a:bodyPr wrap="none" rtlCol="0">
            <a:spAutoFit/>
          </a:bodyPr>
          <a:lstStyle/>
          <a:p>
            <a:r>
              <a:rPr lang="en-US" altLang="zh-TW" dirty="0">
                <a:solidFill>
                  <a:srgbClr val="FF0000"/>
                </a:solidFill>
                <a:highlight>
                  <a:srgbClr val="FFFF00"/>
                </a:highlight>
              </a:rPr>
              <a:t>(17,44)</a:t>
            </a:r>
            <a:endParaRPr lang="zh-TW" altLang="en-US" dirty="0">
              <a:solidFill>
                <a:srgbClr val="FF0000"/>
              </a:solidFill>
              <a:highlight>
                <a:srgbClr val="FFFF00"/>
              </a:highlight>
            </a:endParaRPr>
          </a:p>
        </p:txBody>
      </p:sp>
      <p:sp>
        <p:nvSpPr>
          <p:cNvPr id="10" name="文字方塊 9">
            <a:extLst>
              <a:ext uri="{FF2B5EF4-FFF2-40B4-BE49-F238E27FC236}">
                <a16:creationId xmlns:a16="http://schemas.microsoft.com/office/drawing/2014/main" id="{B0A40DEA-9666-11F3-36F3-8D8182196186}"/>
              </a:ext>
            </a:extLst>
          </p:cNvPr>
          <p:cNvSpPr txBox="1"/>
          <p:nvPr/>
        </p:nvSpPr>
        <p:spPr>
          <a:xfrm>
            <a:off x="2533849" y="5509452"/>
            <a:ext cx="750526" cy="307777"/>
          </a:xfrm>
          <a:prstGeom prst="rect">
            <a:avLst/>
          </a:prstGeom>
          <a:noFill/>
        </p:spPr>
        <p:txBody>
          <a:bodyPr wrap="none" rtlCol="0">
            <a:spAutoFit/>
          </a:bodyPr>
          <a:lstStyle/>
          <a:p>
            <a:r>
              <a:rPr lang="en-US" altLang="zh-TW" dirty="0">
                <a:solidFill>
                  <a:srgbClr val="FF0000"/>
                </a:solidFill>
                <a:highlight>
                  <a:srgbClr val="FFFF00"/>
                </a:highlight>
              </a:rPr>
              <a:t>(29,36)</a:t>
            </a:r>
            <a:endParaRPr lang="zh-TW" altLang="en-US" dirty="0">
              <a:solidFill>
                <a:srgbClr val="FF0000"/>
              </a:solidFill>
              <a:highlight>
                <a:srgbClr val="FFFF00"/>
              </a:highlight>
            </a:endParaRPr>
          </a:p>
        </p:txBody>
      </p:sp>
      <p:cxnSp>
        <p:nvCxnSpPr>
          <p:cNvPr id="12" name="直線接點 11">
            <a:extLst>
              <a:ext uri="{FF2B5EF4-FFF2-40B4-BE49-F238E27FC236}">
                <a16:creationId xmlns:a16="http://schemas.microsoft.com/office/drawing/2014/main" id="{A0EC2FED-7CA0-9A73-EBEE-6186E2EA5E38}"/>
              </a:ext>
            </a:extLst>
          </p:cNvPr>
          <p:cNvCxnSpPr/>
          <p:nvPr/>
        </p:nvCxnSpPr>
        <p:spPr>
          <a:xfrm>
            <a:off x="3433665" y="5456648"/>
            <a:ext cx="48519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6ACDD653-5A46-ACD6-555B-28C0CDD75492}"/>
              </a:ext>
            </a:extLst>
          </p:cNvPr>
          <p:cNvCxnSpPr>
            <a:cxnSpLocks/>
          </p:cNvCxnSpPr>
          <p:nvPr/>
        </p:nvCxnSpPr>
        <p:spPr>
          <a:xfrm flipV="1">
            <a:off x="3918857" y="4245428"/>
            <a:ext cx="1402190" cy="1211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接點 14">
            <a:extLst>
              <a:ext uri="{FF2B5EF4-FFF2-40B4-BE49-F238E27FC236}">
                <a16:creationId xmlns:a16="http://schemas.microsoft.com/office/drawing/2014/main" id="{F3BB7A4A-AD22-0D8A-A372-6C1B2C9A0619}"/>
              </a:ext>
            </a:extLst>
          </p:cNvPr>
          <p:cNvCxnSpPr>
            <a:cxnSpLocks/>
          </p:cNvCxnSpPr>
          <p:nvPr/>
        </p:nvCxnSpPr>
        <p:spPr>
          <a:xfrm flipV="1">
            <a:off x="5321047" y="3012077"/>
            <a:ext cx="0" cy="1233351"/>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圖片 19">
            <a:extLst>
              <a:ext uri="{FF2B5EF4-FFF2-40B4-BE49-F238E27FC236}">
                <a16:creationId xmlns:a16="http://schemas.microsoft.com/office/drawing/2014/main" id="{49822659-FBBE-D957-655F-1051B6228A39}"/>
              </a:ext>
            </a:extLst>
          </p:cNvPr>
          <p:cNvPicPr>
            <a:picLocks noChangeAspect="1"/>
          </p:cNvPicPr>
          <p:nvPr/>
        </p:nvPicPr>
        <p:blipFill rotWithShape="1">
          <a:blip r:embed="rId3"/>
          <a:srcRect l="9086" b="24254"/>
          <a:stretch/>
        </p:blipFill>
        <p:spPr>
          <a:xfrm>
            <a:off x="6399029" y="2577291"/>
            <a:ext cx="2478994" cy="2065392"/>
          </a:xfrm>
          <a:prstGeom prst="rect">
            <a:avLst/>
          </a:prstGeom>
        </p:spPr>
      </p:pic>
    </p:spTree>
    <p:extLst>
      <p:ext uri="{BB962C8B-B14F-4D97-AF65-F5344CB8AC3E}">
        <p14:creationId xmlns:p14="http://schemas.microsoft.com/office/powerpoint/2010/main" val="20193449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39FD715-1760-4E73-2582-36150719E889}"/>
              </a:ext>
            </a:extLst>
          </p:cNvPr>
          <p:cNvPicPr>
            <a:picLocks noChangeAspect="1"/>
          </p:cNvPicPr>
          <p:nvPr/>
        </p:nvPicPr>
        <p:blipFill>
          <a:blip r:embed="rId2"/>
          <a:stretch>
            <a:fillRect/>
          </a:stretch>
        </p:blipFill>
        <p:spPr>
          <a:xfrm>
            <a:off x="804877" y="2777333"/>
            <a:ext cx="6456740" cy="3161112"/>
          </a:xfrm>
          <a:prstGeom prst="rect">
            <a:avLst/>
          </a:prstGeom>
        </p:spPr>
      </p:pic>
      <p:sp>
        <p:nvSpPr>
          <p:cNvPr id="2" name="標題 1">
            <a:extLst>
              <a:ext uri="{FF2B5EF4-FFF2-40B4-BE49-F238E27FC236}">
                <a16:creationId xmlns:a16="http://schemas.microsoft.com/office/drawing/2014/main" id="{01AAF92A-1473-7278-1CED-6C3A841AB37C}"/>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endParaRPr lang="zh-TW" altLang="en-US" dirty="0">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C06EED7A-8638-7248-EBBA-C2B9E9C07885}"/>
              </a:ext>
            </a:extLst>
          </p:cNvPr>
          <p:cNvSpPr>
            <a:spLocks noGrp="1"/>
          </p:cNvSpPr>
          <p:nvPr>
            <p:ph type="body" idx="1"/>
          </p:nvPr>
        </p:nvSpPr>
        <p:spPr/>
        <p:txBody>
          <a:bodyPr/>
          <a:lstStyle/>
          <a:p>
            <a:r>
              <a:rPr lang="en-US" altLang="zh-TW" b="0" i="0" dirty="0">
                <a:solidFill>
                  <a:srgbClr val="212121"/>
                </a:solidFill>
                <a:effectLst/>
                <a:latin typeface="Times New Roman" panose="02020603050405020304" pitchFamily="18" charset="0"/>
                <a:cs typeface="Times New Roman" panose="02020603050405020304" pitchFamily="18" charset="0"/>
              </a:rPr>
              <a:t>Start(31,44)</a:t>
            </a:r>
          </a:p>
          <a:p>
            <a:r>
              <a:rPr lang="en-US" altLang="zh-TW" b="0" dirty="0">
                <a:solidFill>
                  <a:srgbClr val="212121"/>
                </a:solidFill>
                <a:latin typeface="Times New Roman" panose="02020603050405020304" pitchFamily="18" charset="0"/>
                <a:cs typeface="Times New Roman" panose="02020603050405020304" pitchFamily="18" charset="0"/>
              </a:rPr>
              <a:t>Goal(31,37)</a:t>
            </a:r>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305E105A-1B03-89F0-A605-EE0E7C5E3F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167</a:t>
            </a:fld>
            <a:endParaRPr lang="en-US"/>
          </a:p>
        </p:txBody>
      </p:sp>
      <p:sp>
        <p:nvSpPr>
          <p:cNvPr id="17" name="文字方塊 16">
            <a:extLst>
              <a:ext uri="{FF2B5EF4-FFF2-40B4-BE49-F238E27FC236}">
                <a16:creationId xmlns:a16="http://schemas.microsoft.com/office/drawing/2014/main" id="{ADF8897F-973E-768C-91DF-5729DC01E4C3}"/>
              </a:ext>
            </a:extLst>
          </p:cNvPr>
          <p:cNvSpPr txBox="1"/>
          <p:nvPr/>
        </p:nvSpPr>
        <p:spPr>
          <a:xfrm>
            <a:off x="4381929" y="4392695"/>
            <a:ext cx="750526" cy="307777"/>
          </a:xfrm>
          <a:prstGeom prst="rect">
            <a:avLst/>
          </a:prstGeom>
          <a:noFill/>
        </p:spPr>
        <p:txBody>
          <a:bodyPr wrap="none" rtlCol="0">
            <a:spAutoFit/>
          </a:bodyPr>
          <a:lstStyle/>
          <a:p>
            <a:r>
              <a:rPr lang="en-US" altLang="zh-TW" dirty="0">
                <a:solidFill>
                  <a:srgbClr val="FF0000"/>
                </a:solidFill>
                <a:highlight>
                  <a:srgbClr val="FFFF00"/>
                </a:highlight>
              </a:rPr>
              <a:t>(31,44)</a:t>
            </a:r>
            <a:endParaRPr lang="zh-TW" altLang="en-US" dirty="0">
              <a:solidFill>
                <a:srgbClr val="FF0000"/>
              </a:solidFill>
              <a:highlight>
                <a:srgbClr val="FFFF00"/>
              </a:highlight>
            </a:endParaRPr>
          </a:p>
        </p:txBody>
      </p:sp>
      <p:sp>
        <p:nvSpPr>
          <p:cNvPr id="14" name="橢圓 13">
            <a:extLst>
              <a:ext uri="{FF2B5EF4-FFF2-40B4-BE49-F238E27FC236}">
                <a16:creationId xmlns:a16="http://schemas.microsoft.com/office/drawing/2014/main" id="{E54FB479-6973-E187-B429-AC6371642B8F}"/>
              </a:ext>
            </a:extLst>
          </p:cNvPr>
          <p:cNvSpPr/>
          <p:nvPr/>
        </p:nvSpPr>
        <p:spPr>
          <a:xfrm>
            <a:off x="4572000" y="4186005"/>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A2180612-24B3-CBD4-1395-117388B10690}"/>
              </a:ext>
            </a:extLst>
          </p:cNvPr>
          <p:cNvSpPr/>
          <p:nvPr/>
        </p:nvSpPr>
        <p:spPr>
          <a:xfrm>
            <a:off x="2613104" y="4186004"/>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BA25469B-C0E0-994D-C998-716304298940}"/>
              </a:ext>
            </a:extLst>
          </p:cNvPr>
          <p:cNvSpPr txBox="1"/>
          <p:nvPr/>
        </p:nvSpPr>
        <p:spPr>
          <a:xfrm>
            <a:off x="2312486" y="4392694"/>
            <a:ext cx="750526" cy="307777"/>
          </a:xfrm>
          <a:prstGeom prst="rect">
            <a:avLst/>
          </a:prstGeom>
          <a:noFill/>
        </p:spPr>
        <p:txBody>
          <a:bodyPr wrap="none" rtlCol="0">
            <a:spAutoFit/>
          </a:bodyPr>
          <a:lstStyle/>
          <a:p>
            <a:r>
              <a:rPr lang="en-US" altLang="zh-TW" dirty="0">
                <a:solidFill>
                  <a:srgbClr val="FF0000"/>
                </a:solidFill>
                <a:highlight>
                  <a:srgbClr val="FFFF00"/>
                </a:highlight>
              </a:rPr>
              <a:t>(31,37)</a:t>
            </a:r>
            <a:endParaRPr lang="zh-TW" altLang="en-US" dirty="0">
              <a:solidFill>
                <a:srgbClr val="FF0000"/>
              </a:solidFill>
              <a:highlight>
                <a:srgbClr val="FFFF00"/>
              </a:highlight>
            </a:endParaRPr>
          </a:p>
        </p:txBody>
      </p:sp>
      <p:cxnSp>
        <p:nvCxnSpPr>
          <p:cNvPr id="22" name="直線接點 21">
            <a:extLst>
              <a:ext uri="{FF2B5EF4-FFF2-40B4-BE49-F238E27FC236}">
                <a16:creationId xmlns:a16="http://schemas.microsoft.com/office/drawing/2014/main" id="{64FAB701-9BEC-27A6-BFFE-E4E61627BE84}"/>
              </a:ext>
            </a:extLst>
          </p:cNvPr>
          <p:cNvCxnSpPr>
            <a:cxnSpLocks/>
            <a:stCxn id="14" idx="2"/>
          </p:cNvCxnSpPr>
          <p:nvPr/>
        </p:nvCxnSpPr>
        <p:spPr>
          <a:xfrm flipH="1" flipV="1">
            <a:off x="2776736" y="4270046"/>
            <a:ext cx="1795264" cy="2"/>
          </a:xfrm>
          <a:prstGeom prst="line">
            <a:avLst/>
          </a:prstGeom>
        </p:spPr>
        <p:style>
          <a:lnRef idx="3">
            <a:schemeClr val="accent1"/>
          </a:lnRef>
          <a:fillRef idx="0">
            <a:schemeClr val="accent1"/>
          </a:fillRef>
          <a:effectRef idx="2">
            <a:schemeClr val="accent1"/>
          </a:effectRef>
          <a:fontRef idx="minor">
            <a:schemeClr val="tx1"/>
          </a:fontRef>
        </p:style>
      </p:cxnSp>
      <p:pic>
        <p:nvPicPr>
          <p:cNvPr id="11" name="圖片 10">
            <a:extLst>
              <a:ext uri="{FF2B5EF4-FFF2-40B4-BE49-F238E27FC236}">
                <a16:creationId xmlns:a16="http://schemas.microsoft.com/office/drawing/2014/main" id="{42A954D4-931D-3164-02BD-62B035500187}"/>
              </a:ext>
            </a:extLst>
          </p:cNvPr>
          <p:cNvPicPr>
            <a:picLocks noChangeAspect="1"/>
          </p:cNvPicPr>
          <p:nvPr/>
        </p:nvPicPr>
        <p:blipFill rotWithShape="1">
          <a:blip r:embed="rId3"/>
          <a:srcRect l="7115" t="24971" b="13189"/>
          <a:stretch/>
        </p:blipFill>
        <p:spPr>
          <a:xfrm>
            <a:off x="5756988" y="1699871"/>
            <a:ext cx="2479606" cy="1650868"/>
          </a:xfrm>
          <a:prstGeom prst="rect">
            <a:avLst/>
          </a:prstGeom>
        </p:spPr>
      </p:pic>
    </p:spTree>
    <p:extLst>
      <p:ext uri="{BB962C8B-B14F-4D97-AF65-F5344CB8AC3E}">
        <p14:creationId xmlns:p14="http://schemas.microsoft.com/office/powerpoint/2010/main" val="11320895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1FFFEB-E373-C206-9476-640E56E6ACEA}"/>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3_</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4" name="投影片編號版面配置區 3">
            <a:extLst>
              <a:ext uri="{FF2B5EF4-FFF2-40B4-BE49-F238E27FC236}">
                <a16:creationId xmlns:a16="http://schemas.microsoft.com/office/drawing/2014/main" id="{E396482E-7D68-D15D-2BC7-C326D1D651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168</a:t>
            </a:fld>
            <a:endParaRPr lang="en-US"/>
          </a:p>
        </p:txBody>
      </p:sp>
      <p:pic>
        <p:nvPicPr>
          <p:cNvPr id="6" name="圖片 5">
            <a:extLst>
              <a:ext uri="{FF2B5EF4-FFF2-40B4-BE49-F238E27FC236}">
                <a16:creationId xmlns:a16="http://schemas.microsoft.com/office/drawing/2014/main" id="{F260B062-A22B-24A9-B2DA-6C9841EB7A08}"/>
              </a:ext>
            </a:extLst>
          </p:cNvPr>
          <p:cNvPicPr>
            <a:picLocks noChangeAspect="1"/>
          </p:cNvPicPr>
          <p:nvPr/>
        </p:nvPicPr>
        <p:blipFill>
          <a:blip r:embed="rId2"/>
          <a:stretch>
            <a:fillRect/>
          </a:stretch>
        </p:blipFill>
        <p:spPr>
          <a:xfrm>
            <a:off x="1904496" y="1840765"/>
            <a:ext cx="5062037" cy="3888231"/>
          </a:xfrm>
          <a:prstGeom prst="rect">
            <a:avLst/>
          </a:prstGeom>
        </p:spPr>
      </p:pic>
      <p:sp>
        <p:nvSpPr>
          <p:cNvPr id="7" name="文字方塊 6">
            <a:extLst>
              <a:ext uri="{FF2B5EF4-FFF2-40B4-BE49-F238E27FC236}">
                <a16:creationId xmlns:a16="http://schemas.microsoft.com/office/drawing/2014/main" id="{E847A5C4-EFBE-E7BA-121F-06228D426EC4}"/>
              </a:ext>
            </a:extLst>
          </p:cNvPr>
          <p:cNvSpPr txBox="1"/>
          <p:nvPr/>
        </p:nvSpPr>
        <p:spPr>
          <a:xfrm>
            <a:off x="5166590" y="4120765"/>
            <a:ext cx="750526" cy="307777"/>
          </a:xfrm>
          <a:prstGeom prst="rect">
            <a:avLst/>
          </a:prstGeom>
          <a:noFill/>
        </p:spPr>
        <p:txBody>
          <a:bodyPr wrap="none" rtlCol="0">
            <a:spAutoFit/>
          </a:bodyPr>
          <a:lstStyle/>
          <a:p>
            <a:r>
              <a:rPr lang="en-US" altLang="zh-TW" dirty="0">
                <a:solidFill>
                  <a:srgbClr val="FF0000"/>
                </a:solidFill>
                <a:highlight>
                  <a:srgbClr val="FFFF00"/>
                </a:highlight>
              </a:rPr>
              <a:t>(31,44)</a:t>
            </a:r>
            <a:endParaRPr lang="zh-TW" altLang="en-US" dirty="0">
              <a:solidFill>
                <a:srgbClr val="FF0000"/>
              </a:solidFill>
              <a:highlight>
                <a:srgbClr val="FFFF00"/>
              </a:highlight>
            </a:endParaRPr>
          </a:p>
        </p:txBody>
      </p:sp>
      <p:sp>
        <p:nvSpPr>
          <p:cNvPr id="8" name="橢圓 7">
            <a:extLst>
              <a:ext uri="{FF2B5EF4-FFF2-40B4-BE49-F238E27FC236}">
                <a16:creationId xmlns:a16="http://schemas.microsoft.com/office/drawing/2014/main" id="{8355396F-BCF7-4753-5B8C-128768D52996}"/>
              </a:ext>
            </a:extLst>
          </p:cNvPr>
          <p:cNvSpPr/>
          <p:nvPr/>
        </p:nvSpPr>
        <p:spPr>
          <a:xfrm>
            <a:off x="5392563" y="3861333"/>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3ACEF469-0F58-4B2F-DD98-1B6F1175C95E}"/>
              </a:ext>
            </a:extLst>
          </p:cNvPr>
          <p:cNvSpPr/>
          <p:nvPr/>
        </p:nvSpPr>
        <p:spPr>
          <a:xfrm>
            <a:off x="3452859" y="3868763"/>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7583016A-5819-2A42-0930-D9C4F2780F8A}"/>
              </a:ext>
            </a:extLst>
          </p:cNvPr>
          <p:cNvSpPr txBox="1"/>
          <p:nvPr/>
        </p:nvSpPr>
        <p:spPr>
          <a:xfrm>
            <a:off x="3152241" y="4092468"/>
            <a:ext cx="750526" cy="307777"/>
          </a:xfrm>
          <a:prstGeom prst="rect">
            <a:avLst/>
          </a:prstGeom>
          <a:noFill/>
        </p:spPr>
        <p:txBody>
          <a:bodyPr wrap="none" rtlCol="0">
            <a:spAutoFit/>
          </a:bodyPr>
          <a:lstStyle/>
          <a:p>
            <a:r>
              <a:rPr lang="en-US" altLang="zh-TW" dirty="0">
                <a:solidFill>
                  <a:srgbClr val="FF0000"/>
                </a:solidFill>
                <a:highlight>
                  <a:srgbClr val="FFFF00"/>
                </a:highlight>
              </a:rPr>
              <a:t>(31,37)</a:t>
            </a:r>
            <a:endParaRPr lang="zh-TW" altLang="en-US" dirty="0">
              <a:solidFill>
                <a:srgbClr val="FF0000"/>
              </a:solidFill>
              <a:highlight>
                <a:srgbClr val="FFFF00"/>
              </a:highlight>
            </a:endParaRPr>
          </a:p>
        </p:txBody>
      </p:sp>
      <p:cxnSp>
        <p:nvCxnSpPr>
          <p:cNvPr id="11" name="直線接點 10">
            <a:extLst>
              <a:ext uri="{FF2B5EF4-FFF2-40B4-BE49-F238E27FC236}">
                <a16:creationId xmlns:a16="http://schemas.microsoft.com/office/drawing/2014/main" id="{9CA9C350-0333-12B6-9AC8-67D7D9FCC288}"/>
              </a:ext>
            </a:extLst>
          </p:cNvPr>
          <p:cNvCxnSpPr>
            <a:cxnSpLocks/>
            <a:stCxn id="8" idx="2"/>
          </p:cNvCxnSpPr>
          <p:nvPr/>
        </p:nvCxnSpPr>
        <p:spPr>
          <a:xfrm flipH="1" flipV="1">
            <a:off x="3597299" y="3945374"/>
            <a:ext cx="1795264" cy="2"/>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圖片 11">
            <a:extLst>
              <a:ext uri="{FF2B5EF4-FFF2-40B4-BE49-F238E27FC236}">
                <a16:creationId xmlns:a16="http://schemas.microsoft.com/office/drawing/2014/main" id="{06B7239C-850F-3088-8085-A3A00474AD9D}"/>
              </a:ext>
            </a:extLst>
          </p:cNvPr>
          <p:cNvPicPr>
            <a:picLocks noChangeAspect="1"/>
          </p:cNvPicPr>
          <p:nvPr/>
        </p:nvPicPr>
        <p:blipFill rotWithShape="1">
          <a:blip r:embed="rId3"/>
          <a:srcRect l="7115" t="24971" b="13189"/>
          <a:stretch/>
        </p:blipFill>
        <p:spPr>
          <a:xfrm>
            <a:off x="5756988" y="1699871"/>
            <a:ext cx="2479606" cy="1650868"/>
          </a:xfrm>
          <a:prstGeom prst="rect">
            <a:avLst/>
          </a:prstGeom>
        </p:spPr>
      </p:pic>
    </p:spTree>
    <p:extLst>
      <p:ext uri="{BB962C8B-B14F-4D97-AF65-F5344CB8AC3E}">
        <p14:creationId xmlns:p14="http://schemas.microsoft.com/office/powerpoint/2010/main" val="18808935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328C4E0-AA66-F319-ECB6-B5F05EFB658A}"/>
              </a:ext>
            </a:extLst>
          </p:cNvPr>
          <p:cNvPicPr>
            <a:picLocks noChangeAspect="1"/>
          </p:cNvPicPr>
          <p:nvPr/>
        </p:nvPicPr>
        <p:blipFill>
          <a:blip r:embed="rId2"/>
          <a:stretch>
            <a:fillRect/>
          </a:stretch>
        </p:blipFill>
        <p:spPr>
          <a:xfrm>
            <a:off x="1114064" y="2866651"/>
            <a:ext cx="5439136" cy="3240580"/>
          </a:xfrm>
          <a:prstGeom prst="rect">
            <a:avLst/>
          </a:prstGeom>
        </p:spPr>
      </p:pic>
      <p:sp>
        <p:nvSpPr>
          <p:cNvPr id="2" name="標題 1">
            <a:extLst>
              <a:ext uri="{FF2B5EF4-FFF2-40B4-BE49-F238E27FC236}">
                <a16:creationId xmlns:a16="http://schemas.microsoft.com/office/drawing/2014/main" id="{F7F49418-470F-1E44-1925-2725EFC02497}"/>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4</a:t>
            </a:r>
            <a:endParaRPr lang="zh-TW" altLang="en-US" dirty="0"/>
          </a:p>
        </p:txBody>
      </p:sp>
      <p:sp>
        <p:nvSpPr>
          <p:cNvPr id="3" name="文字版面配置區 2">
            <a:extLst>
              <a:ext uri="{FF2B5EF4-FFF2-40B4-BE49-F238E27FC236}">
                <a16:creationId xmlns:a16="http://schemas.microsoft.com/office/drawing/2014/main" id="{5C98FB04-7305-D831-5524-17061D2FA5C9}"/>
              </a:ext>
            </a:extLst>
          </p:cNvPr>
          <p:cNvSpPr>
            <a:spLocks noGrp="1"/>
          </p:cNvSpPr>
          <p:nvPr>
            <p:ph type="body" idx="1"/>
          </p:nvPr>
        </p:nvSpPr>
        <p:spPr/>
        <p:txBody>
          <a:bodyPr/>
          <a:lstStyle/>
          <a:p>
            <a:r>
              <a:rPr lang="en-US" altLang="zh-TW" b="0" i="0" dirty="0">
                <a:solidFill>
                  <a:srgbClr val="212121"/>
                </a:solidFill>
                <a:effectLst/>
                <a:latin typeface="Times New Roman" panose="02020603050405020304" pitchFamily="18" charset="0"/>
                <a:cs typeface="Times New Roman" panose="02020603050405020304" pitchFamily="18" charset="0"/>
              </a:rPr>
              <a:t>Start(42,52)</a:t>
            </a:r>
          </a:p>
          <a:p>
            <a:r>
              <a:rPr lang="en-US" altLang="zh-TW" b="0" dirty="0">
                <a:solidFill>
                  <a:srgbClr val="212121"/>
                </a:solidFill>
                <a:latin typeface="Times New Roman" panose="02020603050405020304" pitchFamily="18" charset="0"/>
                <a:cs typeface="Times New Roman" panose="02020603050405020304" pitchFamily="18" charset="0"/>
              </a:rPr>
              <a:t>Goal(34,37)</a:t>
            </a:r>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95E31A19-E552-1CBB-7F30-E20F16933B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169</a:t>
            </a:fld>
            <a:endParaRPr lang="en-US"/>
          </a:p>
        </p:txBody>
      </p:sp>
      <p:sp>
        <p:nvSpPr>
          <p:cNvPr id="16" name="橢圓 15">
            <a:extLst>
              <a:ext uri="{FF2B5EF4-FFF2-40B4-BE49-F238E27FC236}">
                <a16:creationId xmlns:a16="http://schemas.microsoft.com/office/drawing/2014/main" id="{3CC357EF-0791-6837-4454-37CA015CA1EB}"/>
              </a:ext>
            </a:extLst>
          </p:cNvPr>
          <p:cNvSpPr/>
          <p:nvPr/>
        </p:nvSpPr>
        <p:spPr>
          <a:xfrm>
            <a:off x="5622299" y="5010543"/>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9299439D-DC29-5687-219F-B0BE106D7893}"/>
              </a:ext>
            </a:extLst>
          </p:cNvPr>
          <p:cNvSpPr/>
          <p:nvPr/>
        </p:nvSpPr>
        <p:spPr>
          <a:xfrm>
            <a:off x="2146889" y="3629452"/>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508DAD71-BD98-7EEC-6D40-D26157C5D19F}"/>
              </a:ext>
            </a:extLst>
          </p:cNvPr>
          <p:cNvSpPr/>
          <p:nvPr/>
        </p:nvSpPr>
        <p:spPr>
          <a:xfrm>
            <a:off x="2551251" y="3950454"/>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CF355580-576E-DC57-FC40-AF95F42BB4F6}"/>
              </a:ext>
            </a:extLst>
          </p:cNvPr>
          <p:cNvSpPr/>
          <p:nvPr/>
        </p:nvSpPr>
        <p:spPr>
          <a:xfrm>
            <a:off x="2955020" y="4318856"/>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81742BE2-9FB7-DD45-2CCF-A03C5E7A11BF}"/>
              </a:ext>
            </a:extLst>
          </p:cNvPr>
          <p:cNvSpPr/>
          <p:nvPr/>
        </p:nvSpPr>
        <p:spPr>
          <a:xfrm>
            <a:off x="3577692" y="4306388"/>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8FFFE969-17CE-9C7A-71DC-46C5136C909E}"/>
              </a:ext>
            </a:extLst>
          </p:cNvPr>
          <p:cNvSpPr/>
          <p:nvPr/>
        </p:nvSpPr>
        <p:spPr>
          <a:xfrm>
            <a:off x="4187292" y="5010544"/>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18E66173-7AEB-0835-D198-67ABDF5D8BBD}"/>
              </a:ext>
            </a:extLst>
          </p:cNvPr>
          <p:cNvCxnSpPr>
            <a:cxnSpLocks/>
          </p:cNvCxnSpPr>
          <p:nvPr/>
        </p:nvCxnSpPr>
        <p:spPr>
          <a:xfrm>
            <a:off x="2296179" y="3782518"/>
            <a:ext cx="733486" cy="620380"/>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直線接點 35">
            <a:extLst>
              <a:ext uri="{FF2B5EF4-FFF2-40B4-BE49-F238E27FC236}">
                <a16:creationId xmlns:a16="http://schemas.microsoft.com/office/drawing/2014/main" id="{5F7291A8-131E-0E1B-383E-A57E7E2C4D95}"/>
              </a:ext>
            </a:extLst>
          </p:cNvPr>
          <p:cNvCxnSpPr>
            <a:cxnSpLocks/>
          </p:cNvCxnSpPr>
          <p:nvPr/>
        </p:nvCxnSpPr>
        <p:spPr>
          <a:xfrm>
            <a:off x="4261937" y="5112839"/>
            <a:ext cx="1449883" cy="16055"/>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直線接點 37">
            <a:extLst>
              <a:ext uri="{FF2B5EF4-FFF2-40B4-BE49-F238E27FC236}">
                <a16:creationId xmlns:a16="http://schemas.microsoft.com/office/drawing/2014/main" id="{86C6BFD4-5997-FEC4-34D3-4466AD208FE0}"/>
              </a:ext>
            </a:extLst>
          </p:cNvPr>
          <p:cNvCxnSpPr>
            <a:cxnSpLocks/>
          </p:cNvCxnSpPr>
          <p:nvPr/>
        </p:nvCxnSpPr>
        <p:spPr>
          <a:xfrm flipH="1">
            <a:off x="3012606" y="4408681"/>
            <a:ext cx="618764" cy="0"/>
          </a:xfrm>
          <a:prstGeom prst="line">
            <a:avLst/>
          </a:prstGeom>
        </p:spPr>
        <p:style>
          <a:lnRef idx="3">
            <a:schemeClr val="accent1"/>
          </a:lnRef>
          <a:fillRef idx="0">
            <a:schemeClr val="accent1"/>
          </a:fillRef>
          <a:effectRef idx="2">
            <a:schemeClr val="accent1"/>
          </a:effectRef>
          <a:fontRef idx="minor">
            <a:schemeClr val="tx1"/>
          </a:fontRef>
        </p:style>
      </p:cxnSp>
      <p:sp>
        <p:nvSpPr>
          <p:cNvPr id="40" name="文字方塊 39">
            <a:extLst>
              <a:ext uri="{FF2B5EF4-FFF2-40B4-BE49-F238E27FC236}">
                <a16:creationId xmlns:a16="http://schemas.microsoft.com/office/drawing/2014/main" id="{CD092DCC-37F9-AC43-6E10-F5E406F68924}"/>
              </a:ext>
            </a:extLst>
          </p:cNvPr>
          <p:cNvSpPr txBox="1"/>
          <p:nvPr/>
        </p:nvSpPr>
        <p:spPr>
          <a:xfrm>
            <a:off x="5396326" y="4604627"/>
            <a:ext cx="750526" cy="307777"/>
          </a:xfrm>
          <a:prstGeom prst="rect">
            <a:avLst/>
          </a:prstGeom>
          <a:noFill/>
        </p:spPr>
        <p:txBody>
          <a:bodyPr wrap="none" rtlCol="0">
            <a:spAutoFit/>
          </a:bodyPr>
          <a:lstStyle/>
          <a:p>
            <a:r>
              <a:rPr lang="en-US" altLang="zh-TW" dirty="0">
                <a:solidFill>
                  <a:srgbClr val="FF0000"/>
                </a:solidFill>
                <a:highlight>
                  <a:srgbClr val="FFFF00"/>
                </a:highlight>
              </a:rPr>
              <a:t>(42,52)</a:t>
            </a:r>
            <a:endParaRPr lang="zh-TW" altLang="en-US" dirty="0">
              <a:solidFill>
                <a:srgbClr val="FF0000"/>
              </a:solidFill>
              <a:highlight>
                <a:srgbClr val="FFFF00"/>
              </a:highlight>
            </a:endParaRPr>
          </a:p>
        </p:txBody>
      </p:sp>
      <p:sp>
        <p:nvSpPr>
          <p:cNvPr id="41" name="文字方塊 40">
            <a:extLst>
              <a:ext uri="{FF2B5EF4-FFF2-40B4-BE49-F238E27FC236}">
                <a16:creationId xmlns:a16="http://schemas.microsoft.com/office/drawing/2014/main" id="{4A2B6C71-1622-D12D-81ED-C4F80A781710}"/>
              </a:ext>
            </a:extLst>
          </p:cNvPr>
          <p:cNvSpPr txBox="1"/>
          <p:nvPr/>
        </p:nvSpPr>
        <p:spPr>
          <a:xfrm>
            <a:off x="1714053" y="3187001"/>
            <a:ext cx="750526" cy="307777"/>
          </a:xfrm>
          <a:prstGeom prst="rect">
            <a:avLst/>
          </a:prstGeom>
          <a:noFill/>
        </p:spPr>
        <p:txBody>
          <a:bodyPr wrap="none" rtlCol="0">
            <a:spAutoFit/>
          </a:bodyPr>
          <a:lstStyle/>
          <a:p>
            <a:r>
              <a:rPr lang="en-US" altLang="zh-TW" dirty="0">
                <a:solidFill>
                  <a:srgbClr val="FF0000"/>
                </a:solidFill>
                <a:highlight>
                  <a:srgbClr val="FFFF00"/>
                </a:highlight>
              </a:rPr>
              <a:t>(34,37)</a:t>
            </a:r>
            <a:endParaRPr lang="zh-TW" altLang="en-US" dirty="0">
              <a:solidFill>
                <a:srgbClr val="FF0000"/>
              </a:solidFill>
              <a:highlight>
                <a:srgbClr val="FFFF00"/>
              </a:highlight>
            </a:endParaRPr>
          </a:p>
        </p:txBody>
      </p:sp>
      <p:cxnSp>
        <p:nvCxnSpPr>
          <p:cNvPr id="10" name="直線接點 9">
            <a:extLst>
              <a:ext uri="{FF2B5EF4-FFF2-40B4-BE49-F238E27FC236}">
                <a16:creationId xmlns:a16="http://schemas.microsoft.com/office/drawing/2014/main" id="{43EB7240-5A80-11FE-2194-EC349B6A3E16}"/>
              </a:ext>
            </a:extLst>
          </p:cNvPr>
          <p:cNvCxnSpPr>
            <a:cxnSpLocks/>
          </p:cNvCxnSpPr>
          <p:nvPr/>
        </p:nvCxnSpPr>
        <p:spPr>
          <a:xfrm>
            <a:off x="3631370" y="4449003"/>
            <a:ext cx="630567" cy="663836"/>
          </a:xfrm>
          <a:prstGeom prst="line">
            <a:avLst/>
          </a:prstGeom>
        </p:spPr>
        <p:style>
          <a:lnRef idx="3">
            <a:schemeClr val="accent1"/>
          </a:lnRef>
          <a:fillRef idx="0">
            <a:schemeClr val="accent1"/>
          </a:fillRef>
          <a:effectRef idx="2">
            <a:schemeClr val="accent1"/>
          </a:effectRef>
          <a:fontRef idx="minor">
            <a:schemeClr val="tx1"/>
          </a:fontRef>
        </p:style>
      </p:cxnSp>
      <p:pic>
        <p:nvPicPr>
          <p:cNvPr id="19" name="圖片 18" descr="一張含有 夜空 的圖片&#10;&#10;自動產生的描述">
            <a:extLst>
              <a:ext uri="{FF2B5EF4-FFF2-40B4-BE49-F238E27FC236}">
                <a16:creationId xmlns:a16="http://schemas.microsoft.com/office/drawing/2014/main" id="{B7D33615-6890-BCA5-B2AA-CF24095721BE}"/>
              </a:ext>
            </a:extLst>
          </p:cNvPr>
          <p:cNvPicPr>
            <a:picLocks noChangeAspect="1"/>
          </p:cNvPicPr>
          <p:nvPr/>
        </p:nvPicPr>
        <p:blipFill rotWithShape="1">
          <a:blip r:embed="rId3"/>
          <a:srcRect l="26733" t="25075" r="415" b="875"/>
          <a:stretch/>
        </p:blipFill>
        <p:spPr>
          <a:xfrm>
            <a:off x="5881939" y="1440668"/>
            <a:ext cx="2433028" cy="2473026"/>
          </a:xfrm>
          <a:prstGeom prst="rect">
            <a:avLst/>
          </a:prstGeom>
        </p:spPr>
      </p:pic>
    </p:spTree>
    <p:extLst>
      <p:ext uri="{BB962C8B-B14F-4D97-AF65-F5344CB8AC3E}">
        <p14:creationId xmlns:p14="http://schemas.microsoft.com/office/powerpoint/2010/main" val="1997050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2D72A-0699-4E43-8640-7B72D69BA4BE}"/>
              </a:ext>
            </a:extLst>
          </p:cNvPr>
          <p:cNvSpPr>
            <a:spLocks noGrp="1"/>
          </p:cNvSpPr>
          <p:nvPr>
            <p:ph type="title"/>
          </p:nvPr>
        </p:nvSpPr>
        <p:spPr/>
        <p:txBody>
          <a:bodyPr>
            <a:normAutofit fontScale="90000"/>
          </a:bodyPr>
          <a:lstStyle/>
          <a:p>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產生的線段矩陣起點</a:t>
            </a:r>
            <a:r>
              <a:rPr lang="zh-TW" altLang="en-US" dirty="0">
                <a:solidFill>
                  <a:schemeClr val="bg1"/>
                </a:solidFill>
                <a:latin typeface="Times New Roman" panose="02020603050405020304" pitchFamily="18" charset="0"/>
                <a:ea typeface="PMingLiU" panose="02020500000000000000" pitchFamily="18" charset="-120"/>
                <a:cs typeface="Times New Roman" panose="02020603050405020304" pitchFamily="18" charset="0"/>
              </a:rPr>
              <a:t>、</a:t>
            </a:r>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終點是否符合要求</a:t>
            </a:r>
            <a:endParaRPr lang="zh-TW" altLang="en-US" dirty="0"/>
          </a:p>
        </p:txBody>
      </p:sp>
      <p:sp>
        <p:nvSpPr>
          <p:cNvPr id="3" name="文字版面配置區 2">
            <a:extLst>
              <a:ext uri="{FF2B5EF4-FFF2-40B4-BE49-F238E27FC236}">
                <a16:creationId xmlns:a16="http://schemas.microsoft.com/office/drawing/2014/main" id="{7386D067-782E-4BF3-8CF9-6589F03CB0EE}"/>
              </a:ext>
            </a:extLst>
          </p:cNvPr>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程式碼</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E1422D8C-711C-4FA4-B035-5BA26DEF1A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6" name="圖片 5" descr="一張含有 桌 的圖片&#10;&#10;自動產生的描述">
            <a:extLst>
              <a:ext uri="{FF2B5EF4-FFF2-40B4-BE49-F238E27FC236}">
                <a16:creationId xmlns:a16="http://schemas.microsoft.com/office/drawing/2014/main" id="{ED00F61C-50D4-4372-9DEF-E7F980B95301}"/>
              </a:ext>
            </a:extLst>
          </p:cNvPr>
          <p:cNvPicPr>
            <a:picLocks noChangeAspect="1"/>
          </p:cNvPicPr>
          <p:nvPr/>
        </p:nvPicPr>
        <p:blipFill>
          <a:blip r:embed="rId3"/>
          <a:stretch>
            <a:fillRect/>
          </a:stretch>
        </p:blipFill>
        <p:spPr>
          <a:xfrm>
            <a:off x="457200" y="2032530"/>
            <a:ext cx="6262278" cy="4688945"/>
          </a:xfrm>
          <a:prstGeom prst="rect">
            <a:avLst/>
          </a:prstGeom>
        </p:spPr>
      </p:pic>
      <p:sp>
        <p:nvSpPr>
          <p:cNvPr id="7" name="矩形 6">
            <a:extLst>
              <a:ext uri="{FF2B5EF4-FFF2-40B4-BE49-F238E27FC236}">
                <a16:creationId xmlns:a16="http://schemas.microsoft.com/office/drawing/2014/main" id="{108E380F-8A5F-49DE-9716-24D75E2DDDEA}"/>
              </a:ext>
            </a:extLst>
          </p:cNvPr>
          <p:cNvSpPr/>
          <p:nvPr/>
        </p:nvSpPr>
        <p:spPr>
          <a:xfrm>
            <a:off x="1222744" y="3583172"/>
            <a:ext cx="3200400" cy="329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276DEDF6-CC8A-4FAE-9367-5EFCB7508732}"/>
              </a:ext>
            </a:extLst>
          </p:cNvPr>
          <p:cNvSpPr txBox="1"/>
          <p:nvPr/>
        </p:nvSpPr>
        <p:spPr>
          <a:xfrm>
            <a:off x="3482014" y="3228945"/>
            <a:ext cx="4330032" cy="400110"/>
          </a:xfrm>
          <a:prstGeom prst="rect">
            <a:avLst/>
          </a:prstGeom>
          <a:noFill/>
        </p:spPr>
        <p:txBody>
          <a:bodyPr wrap="none" rtlCol="0">
            <a:spAutoFit/>
          </a:bodyPr>
          <a:lstStyle/>
          <a:p>
            <a:r>
              <a:rPr lang="zh-CN"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表示</a:t>
            </a:r>
            <a:r>
              <a:rPr lang="zh-TW"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線段與</a:t>
            </a:r>
            <a:r>
              <a:rPr lang="en-US" altLang="zh-TW"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軸</a:t>
            </a:r>
            <a:r>
              <a:rPr lang="en-US" altLang="zh-TW"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逆</a:t>
            </a:r>
            <a:r>
              <a:rPr lang="zh-TW"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時針</a:t>
            </a:r>
            <a:r>
              <a:rPr lang="en-US" altLang="zh-TW"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對應</a:t>
            </a:r>
            <a:r>
              <a:rPr lang="zh-CN"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的弧度</a:t>
            </a:r>
            <a:r>
              <a:rPr lang="zh-TW"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8">
            <a:extLst>
              <a:ext uri="{FF2B5EF4-FFF2-40B4-BE49-F238E27FC236}">
                <a16:creationId xmlns:a16="http://schemas.microsoft.com/office/drawing/2014/main" id="{5974707C-6D90-40FC-BD21-FA9363408E02}"/>
              </a:ext>
            </a:extLst>
          </p:cNvPr>
          <p:cNvSpPr/>
          <p:nvPr/>
        </p:nvSpPr>
        <p:spPr>
          <a:xfrm>
            <a:off x="1222744" y="3912781"/>
            <a:ext cx="3763926" cy="220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F9155AEC-BE26-4C42-8814-DCFA8E189D9C}"/>
              </a:ext>
            </a:extLst>
          </p:cNvPr>
          <p:cNvSpPr txBox="1"/>
          <p:nvPr/>
        </p:nvSpPr>
        <p:spPr>
          <a:xfrm>
            <a:off x="5018680" y="3776691"/>
            <a:ext cx="1467068" cy="400110"/>
          </a:xfrm>
          <a:prstGeom prst="rect">
            <a:avLst/>
          </a:prstGeom>
          <a:noFill/>
        </p:spPr>
        <p:txBody>
          <a:bodyPr wrap="none" rtlCol="0">
            <a:spAutoFit/>
          </a:bodyPr>
          <a:lstStyle/>
          <a:p>
            <a:r>
              <a:rPr lang="zh-TW" altLang="en-US" sz="2000" dirty="0">
                <a:solidFill>
                  <a:srgbClr val="FF0000"/>
                </a:solidFill>
                <a:latin typeface="標楷體" panose="03000509000000000000" pitchFamily="65" charset="-120"/>
                <a:ea typeface="標楷體" panose="03000509000000000000" pitchFamily="65" charset="-120"/>
              </a:rPr>
              <a:t>弧度轉角度</a:t>
            </a:r>
          </a:p>
        </p:txBody>
      </p:sp>
    </p:spTree>
    <p:extLst>
      <p:ext uri="{BB962C8B-B14F-4D97-AF65-F5344CB8AC3E}">
        <p14:creationId xmlns:p14="http://schemas.microsoft.com/office/powerpoint/2010/main" val="40862534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D54BFF-6C5D-1FD2-A0A3-1AD207FEDE51}"/>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4_</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4" name="投影片編號版面配置區 3">
            <a:extLst>
              <a:ext uri="{FF2B5EF4-FFF2-40B4-BE49-F238E27FC236}">
                <a16:creationId xmlns:a16="http://schemas.microsoft.com/office/drawing/2014/main" id="{01E43B72-F4BC-E614-99D8-8AE9DE3B7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170</a:t>
            </a:fld>
            <a:endParaRPr lang="en-US"/>
          </a:p>
        </p:txBody>
      </p:sp>
      <p:pic>
        <p:nvPicPr>
          <p:cNvPr id="6" name="圖片 5" descr="一張含有 文字, 布 的圖片&#10;&#10;自動產生的描述">
            <a:extLst>
              <a:ext uri="{FF2B5EF4-FFF2-40B4-BE49-F238E27FC236}">
                <a16:creationId xmlns:a16="http://schemas.microsoft.com/office/drawing/2014/main" id="{3D5F21BA-13B2-1241-1E1C-F5F3060B9DE4}"/>
              </a:ext>
            </a:extLst>
          </p:cNvPr>
          <p:cNvPicPr>
            <a:picLocks noChangeAspect="1"/>
          </p:cNvPicPr>
          <p:nvPr/>
        </p:nvPicPr>
        <p:blipFill>
          <a:blip r:embed="rId2"/>
          <a:stretch>
            <a:fillRect/>
          </a:stretch>
        </p:blipFill>
        <p:spPr>
          <a:xfrm>
            <a:off x="973739" y="1773129"/>
            <a:ext cx="5579461" cy="3950515"/>
          </a:xfrm>
          <a:prstGeom prst="rect">
            <a:avLst/>
          </a:prstGeom>
        </p:spPr>
      </p:pic>
      <p:sp>
        <p:nvSpPr>
          <p:cNvPr id="7" name="橢圓 6">
            <a:extLst>
              <a:ext uri="{FF2B5EF4-FFF2-40B4-BE49-F238E27FC236}">
                <a16:creationId xmlns:a16="http://schemas.microsoft.com/office/drawing/2014/main" id="{465BFED1-30F5-18D1-D205-9D57F3399969}"/>
              </a:ext>
            </a:extLst>
          </p:cNvPr>
          <p:cNvSpPr/>
          <p:nvPr/>
        </p:nvSpPr>
        <p:spPr>
          <a:xfrm>
            <a:off x="5696944" y="4383458"/>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7D8DF455-1B5F-CCE2-0121-7B9EE239A553}"/>
              </a:ext>
            </a:extLst>
          </p:cNvPr>
          <p:cNvSpPr/>
          <p:nvPr/>
        </p:nvSpPr>
        <p:spPr>
          <a:xfrm>
            <a:off x="2249526" y="2856723"/>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68B51F7C-7E58-E386-D942-C414DADC5B37}"/>
              </a:ext>
            </a:extLst>
          </p:cNvPr>
          <p:cNvCxnSpPr>
            <a:cxnSpLocks/>
          </p:cNvCxnSpPr>
          <p:nvPr/>
        </p:nvCxnSpPr>
        <p:spPr>
          <a:xfrm>
            <a:off x="2398816" y="2995900"/>
            <a:ext cx="801584" cy="653224"/>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直線接點 9">
            <a:extLst>
              <a:ext uri="{FF2B5EF4-FFF2-40B4-BE49-F238E27FC236}">
                <a16:creationId xmlns:a16="http://schemas.microsoft.com/office/drawing/2014/main" id="{221AAA47-FDAC-6F68-287D-965840D200C2}"/>
              </a:ext>
            </a:extLst>
          </p:cNvPr>
          <p:cNvCxnSpPr>
            <a:cxnSpLocks/>
          </p:cNvCxnSpPr>
          <p:nvPr/>
        </p:nvCxnSpPr>
        <p:spPr>
          <a:xfrm flipV="1">
            <a:off x="4561516" y="4480133"/>
            <a:ext cx="1135428" cy="18327"/>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直線接點 10">
            <a:extLst>
              <a:ext uri="{FF2B5EF4-FFF2-40B4-BE49-F238E27FC236}">
                <a16:creationId xmlns:a16="http://schemas.microsoft.com/office/drawing/2014/main" id="{89355A4D-3DB2-9B99-5330-53F4260B2532}"/>
              </a:ext>
            </a:extLst>
          </p:cNvPr>
          <p:cNvCxnSpPr>
            <a:cxnSpLocks/>
          </p:cNvCxnSpPr>
          <p:nvPr/>
        </p:nvCxnSpPr>
        <p:spPr>
          <a:xfrm flipH="1">
            <a:off x="3200400" y="3649124"/>
            <a:ext cx="618764" cy="0"/>
          </a:xfrm>
          <a:prstGeom prst="line">
            <a:avLst/>
          </a:prstGeom>
        </p:spPr>
        <p:style>
          <a:lnRef idx="3">
            <a:schemeClr val="accent1"/>
          </a:lnRef>
          <a:fillRef idx="0">
            <a:schemeClr val="accent1"/>
          </a:fillRef>
          <a:effectRef idx="2">
            <a:schemeClr val="accent1"/>
          </a:effectRef>
          <a:fontRef idx="minor">
            <a:schemeClr val="tx1"/>
          </a:fontRef>
        </p:style>
      </p:cxnSp>
      <p:sp>
        <p:nvSpPr>
          <p:cNvPr id="12" name="文字方塊 11">
            <a:extLst>
              <a:ext uri="{FF2B5EF4-FFF2-40B4-BE49-F238E27FC236}">
                <a16:creationId xmlns:a16="http://schemas.microsoft.com/office/drawing/2014/main" id="{711AA38E-FED1-711C-DF2F-F20D6ABD7F57}"/>
              </a:ext>
            </a:extLst>
          </p:cNvPr>
          <p:cNvSpPr txBox="1"/>
          <p:nvPr/>
        </p:nvSpPr>
        <p:spPr>
          <a:xfrm>
            <a:off x="5396326" y="4604627"/>
            <a:ext cx="750526" cy="307777"/>
          </a:xfrm>
          <a:prstGeom prst="rect">
            <a:avLst/>
          </a:prstGeom>
          <a:noFill/>
        </p:spPr>
        <p:txBody>
          <a:bodyPr wrap="none" rtlCol="0">
            <a:spAutoFit/>
          </a:bodyPr>
          <a:lstStyle/>
          <a:p>
            <a:r>
              <a:rPr lang="en-US" altLang="zh-TW" dirty="0">
                <a:solidFill>
                  <a:srgbClr val="FF0000"/>
                </a:solidFill>
                <a:highlight>
                  <a:srgbClr val="FFFF00"/>
                </a:highlight>
              </a:rPr>
              <a:t>(42,52)</a:t>
            </a:r>
            <a:endParaRPr lang="zh-TW" altLang="en-US" dirty="0">
              <a:solidFill>
                <a:srgbClr val="FF0000"/>
              </a:solidFill>
              <a:highlight>
                <a:srgbClr val="FFFF00"/>
              </a:highlight>
            </a:endParaRPr>
          </a:p>
        </p:txBody>
      </p:sp>
      <p:sp>
        <p:nvSpPr>
          <p:cNvPr id="13" name="文字方塊 12">
            <a:extLst>
              <a:ext uri="{FF2B5EF4-FFF2-40B4-BE49-F238E27FC236}">
                <a16:creationId xmlns:a16="http://schemas.microsoft.com/office/drawing/2014/main" id="{3372B179-1CF4-B652-94DF-9C45621E5BAC}"/>
              </a:ext>
            </a:extLst>
          </p:cNvPr>
          <p:cNvSpPr txBox="1"/>
          <p:nvPr/>
        </p:nvSpPr>
        <p:spPr>
          <a:xfrm>
            <a:off x="1874263" y="2548946"/>
            <a:ext cx="750526" cy="307777"/>
          </a:xfrm>
          <a:prstGeom prst="rect">
            <a:avLst/>
          </a:prstGeom>
          <a:noFill/>
        </p:spPr>
        <p:txBody>
          <a:bodyPr wrap="none" rtlCol="0">
            <a:spAutoFit/>
          </a:bodyPr>
          <a:lstStyle/>
          <a:p>
            <a:r>
              <a:rPr lang="en-US" altLang="zh-TW" dirty="0">
                <a:solidFill>
                  <a:srgbClr val="FF0000"/>
                </a:solidFill>
                <a:highlight>
                  <a:srgbClr val="FFFF00"/>
                </a:highlight>
              </a:rPr>
              <a:t>(34,37)</a:t>
            </a:r>
            <a:endParaRPr lang="zh-TW" altLang="en-US" dirty="0">
              <a:solidFill>
                <a:srgbClr val="FF0000"/>
              </a:solidFill>
              <a:highlight>
                <a:srgbClr val="FFFF00"/>
              </a:highlight>
            </a:endParaRPr>
          </a:p>
        </p:txBody>
      </p:sp>
      <p:cxnSp>
        <p:nvCxnSpPr>
          <p:cNvPr id="14" name="直線接點 13">
            <a:extLst>
              <a:ext uri="{FF2B5EF4-FFF2-40B4-BE49-F238E27FC236}">
                <a16:creationId xmlns:a16="http://schemas.microsoft.com/office/drawing/2014/main" id="{FAF32A67-D6B5-491E-4A1A-7392C34AA317}"/>
              </a:ext>
            </a:extLst>
          </p:cNvPr>
          <p:cNvCxnSpPr>
            <a:cxnSpLocks/>
          </p:cNvCxnSpPr>
          <p:nvPr/>
        </p:nvCxnSpPr>
        <p:spPr>
          <a:xfrm>
            <a:off x="3763469" y="3638513"/>
            <a:ext cx="857279" cy="859947"/>
          </a:xfrm>
          <a:prstGeom prst="line">
            <a:avLst/>
          </a:prstGeom>
        </p:spPr>
        <p:style>
          <a:lnRef idx="3">
            <a:schemeClr val="accent1"/>
          </a:lnRef>
          <a:fillRef idx="0">
            <a:schemeClr val="accent1"/>
          </a:fillRef>
          <a:effectRef idx="2">
            <a:schemeClr val="accent1"/>
          </a:effectRef>
          <a:fontRef idx="minor">
            <a:schemeClr val="tx1"/>
          </a:fontRef>
        </p:style>
      </p:cxnSp>
      <p:pic>
        <p:nvPicPr>
          <p:cNvPr id="19" name="圖片 18" descr="一張含有 夜空 的圖片&#10;&#10;自動產生的描述">
            <a:extLst>
              <a:ext uri="{FF2B5EF4-FFF2-40B4-BE49-F238E27FC236}">
                <a16:creationId xmlns:a16="http://schemas.microsoft.com/office/drawing/2014/main" id="{0FF3A54A-E497-DEFC-7B30-16AA68A516F5}"/>
              </a:ext>
            </a:extLst>
          </p:cNvPr>
          <p:cNvPicPr>
            <a:picLocks noChangeAspect="1"/>
          </p:cNvPicPr>
          <p:nvPr/>
        </p:nvPicPr>
        <p:blipFill rotWithShape="1">
          <a:blip r:embed="rId3"/>
          <a:srcRect l="26733" t="25075" r="415" b="875"/>
          <a:stretch/>
        </p:blipFill>
        <p:spPr>
          <a:xfrm>
            <a:off x="5881939" y="1440668"/>
            <a:ext cx="2433028" cy="2473026"/>
          </a:xfrm>
          <a:prstGeom prst="rect">
            <a:avLst/>
          </a:prstGeom>
        </p:spPr>
      </p:pic>
    </p:spTree>
    <p:extLst>
      <p:ext uri="{BB962C8B-B14F-4D97-AF65-F5344CB8AC3E}">
        <p14:creationId xmlns:p14="http://schemas.microsoft.com/office/powerpoint/2010/main" val="12113492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文字, 報紙 的圖片&#10;&#10;自動產生的描述">
            <a:extLst>
              <a:ext uri="{FF2B5EF4-FFF2-40B4-BE49-F238E27FC236}">
                <a16:creationId xmlns:a16="http://schemas.microsoft.com/office/drawing/2014/main" id="{AEAE85FF-D30D-3F4F-5E45-6B4E6A423C0E}"/>
              </a:ext>
            </a:extLst>
          </p:cNvPr>
          <p:cNvPicPr>
            <a:picLocks noChangeAspect="1"/>
          </p:cNvPicPr>
          <p:nvPr/>
        </p:nvPicPr>
        <p:blipFill>
          <a:blip r:embed="rId2"/>
          <a:stretch>
            <a:fillRect/>
          </a:stretch>
        </p:blipFill>
        <p:spPr>
          <a:xfrm>
            <a:off x="521832" y="3051025"/>
            <a:ext cx="6990878" cy="2789937"/>
          </a:xfrm>
          <a:prstGeom prst="rect">
            <a:avLst/>
          </a:prstGeom>
        </p:spPr>
      </p:pic>
      <p:sp>
        <p:nvSpPr>
          <p:cNvPr id="2" name="標題 1">
            <a:extLst>
              <a:ext uri="{FF2B5EF4-FFF2-40B4-BE49-F238E27FC236}">
                <a16:creationId xmlns:a16="http://schemas.microsoft.com/office/drawing/2014/main" id="{A7DB646A-6DF8-409B-61B6-F0DCEE206971}"/>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a:t>
            </a:r>
            <a:endParaRPr lang="zh-TW" altLang="en-US" dirty="0"/>
          </a:p>
        </p:txBody>
      </p:sp>
      <p:sp>
        <p:nvSpPr>
          <p:cNvPr id="3" name="文字版面配置區 2">
            <a:extLst>
              <a:ext uri="{FF2B5EF4-FFF2-40B4-BE49-F238E27FC236}">
                <a16:creationId xmlns:a16="http://schemas.microsoft.com/office/drawing/2014/main" id="{CF8039A5-4B94-E238-4A84-68C000D46259}"/>
              </a:ext>
            </a:extLst>
          </p:cNvPr>
          <p:cNvSpPr>
            <a:spLocks noGrp="1"/>
          </p:cNvSpPr>
          <p:nvPr>
            <p:ph type="body" idx="1"/>
          </p:nvPr>
        </p:nvSpPr>
        <p:spPr/>
        <p:txBody>
          <a:bodyPr/>
          <a:lstStyle/>
          <a:p>
            <a:r>
              <a:rPr lang="en-US" altLang="zh-TW" b="0" i="0" dirty="0">
                <a:solidFill>
                  <a:srgbClr val="212121"/>
                </a:solidFill>
                <a:effectLst/>
                <a:latin typeface="Times New Roman" panose="02020603050405020304" pitchFamily="18" charset="0"/>
                <a:cs typeface="Times New Roman" panose="02020603050405020304" pitchFamily="18" charset="0"/>
              </a:rPr>
              <a:t>Start(</a:t>
            </a:r>
            <a:r>
              <a:rPr lang="en-US" altLang="zh-TW" b="0" dirty="0">
                <a:solidFill>
                  <a:srgbClr val="212121"/>
                </a:solidFill>
                <a:latin typeface="Times New Roman" panose="02020603050405020304" pitchFamily="18" charset="0"/>
                <a:cs typeface="Times New Roman" panose="02020603050405020304" pitchFamily="18" charset="0"/>
              </a:rPr>
              <a:t>35,59</a:t>
            </a:r>
            <a:r>
              <a:rPr lang="en-US" altLang="zh-TW" b="0" i="0" dirty="0">
                <a:solidFill>
                  <a:srgbClr val="212121"/>
                </a:solidFill>
                <a:effectLst/>
                <a:latin typeface="Times New Roman" panose="02020603050405020304" pitchFamily="18" charset="0"/>
                <a:cs typeface="Times New Roman" panose="02020603050405020304" pitchFamily="18" charset="0"/>
              </a:rPr>
              <a:t>)</a:t>
            </a:r>
          </a:p>
          <a:p>
            <a:r>
              <a:rPr lang="en-US" altLang="zh-TW" b="0" dirty="0">
                <a:solidFill>
                  <a:srgbClr val="212121"/>
                </a:solidFill>
                <a:latin typeface="Times New Roman" panose="02020603050405020304" pitchFamily="18" charset="0"/>
                <a:cs typeface="Times New Roman" panose="02020603050405020304" pitchFamily="18" charset="0"/>
              </a:rPr>
              <a:t>Goal(37,37)</a:t>
            </a:r>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CA78E068-53A6-5A66-2A7C-61618D68DC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171</a:t>
            </a:fld>
            <a:endParaRPr lang="en-US"/>
          </a:p>
        </p:txBody>
      </p:sp>
      <p:sp>
        <p:nvSpPr>
          <p:cNvPr id="22" name="橢圓 21">
            <a:extLst>
              <a:ext uri="{FF2B5EF4-FFF2-40B4-BE49-F238E27FC236}">
                <a16:creationId xmlns:a16="http://schemas.microsoft.com/office/drawing/2014/main" id="{59CF4D05-7A0A-E1E6-CB7A-870CCEE74E1B}"/>
              </a:ext>
            </a:extLst>
          </p:cNvPr>
          <p:cNvSpPr/>
          <p:nvPr/>
        </p:nvSpPr>
        <p:spPr>
          <a:xfrm>
            <a:off x="6653236" y="4106125"/>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63432A9E-1695-DC66-952B-F1DA205E45E1}"/>
              </a:ext>
            </a:extLst>
          </p:cNvPr>
          <p:cNvSpPr/>
          <p:nvPr/>
        </p:nvSpPr>
        <p:spPr>
          <a:xfrm>
            <a:off x="6092342" y="4136431"/>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a:extLst>
              <a:ext uri="{FF2B5EF4-FFF2-40B4-BE49-F238E27FC236}">
                <a16:creationId xmlns:a16="http://schemas.microsoft.com/office/drawing/2014/main" id="{FD9C85C8-D166-3637-A514-AAFDED8A360C}"/>
              </a:ext>
            </a:extLst>
          </p:cNvPr>
          <p:cNvCxnSpPr>
            <a:cxnSpLocks/>
          </p:cNvCxnSpPr>
          <p:nvPr/>
        </p:nvCxnSpPr>
        <p:spPr>
          <a:xfrm flipH="1">
            <a:off x="1595418" y="4220473"/>
            <a:ext cx="5132463"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橢圓 15">
            <a:extLst>
              <a:ext uri="{FF2B5EF4-FFF2-40B4-BE49-F238E27FC236}">
                <a16:creationId xmlns:a16="http://schemas.microsoft.com/office/drawing/2014/main" id="{A0AB7C0C-AB03-0CD1-8714-B0D37706CCFA}"/>
              </a:ext>
            </a:extLst>
          </p:cNvPr>
          <p:cNvSpPr/>
          <p:nvPr/>
        </p:nvSpPr>
        <p:spPr>
          <a:xfrm>
            <a:off x="1424840" y="4147257"/>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接點 35">
            <a:extLst>
              <a:ext uri="{FF2B5EF4-FFF2-40B4-BE49-F238E27FC236}">
                <a16:creationId xmlns:a16="http://schemas.microsoft.com/office/drawing/2014/main" id="{2533BB63-97FD-1E4B-2A62-6399EA0AA7A6}"/>
              </a:ext>
            </a:extLst>
          </p:cNvPr>
          <p:cNvCxnSpPr>
            <a:cxnSpLocks/>
          </p:cNvCxnSpPr>
          <p:nvPr/>
        </p:nvCxnSpPr>
        <p:spPr>
          <a:xfrm flipH="1">
            <a:off x="5420029" y="3938689"/>
            <a:ext cx="260709" cy="262854"/>
          </a:xfrm>
          <a:prstGeom prst="line">
            <a:avLst/>
          </a:prstGeom>
        </p:spPr>
        <p:style>
          <a:lnRef idx="3">
            <a:schemeClr val="accent1"/>
          </a:lnRef>
          <a:fillRef idx="0">
            <a:schemeClr val="accent1"/>
          </a:fillRef>
          <a:effectRef idx="2">
            <a:schemeClr val="accent1"/>
          </a:effectRef>
          <a:fontRef idx="minor">
            <a:schemeClr val="tx1"/>
          </a:fontRef>
        </p:style>
      </p:cxnSp>
      <p:sp>
        <p:nvSpPr>
          <p:cNvPr id="14" name="橢圓 13">
            <a:extLst>
              <a:ext uri="{FF2B5EF4-FFF2-40B4-BE49-F238E27FC236}">
                <a16:creationId xmlns:a16="http://schemas.microsoft.com/office/drawing/2014/main" id="{8971C959-2EA8-56F4-04D3-8FD56A7E5F38}"/>
              </a:ext>
            </a:extLst>
          </p:cNvPr>
          <p:cNvSpPr/>
          <p:nvPr/>
        </p:nvSpPr>
        <p:spPr>
          <a:xfrm>
            <a:off x="5653803" y="3817989"/>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4CFAA138-B47F-5CB1-4CF2-9BD948D58C8E}"/>
              </a:ext>
            </a:extLst>
          </p:cNvPr>
          <p:cNvPicPr>
            <a:picLocks noChangeAspect="1"/>
          </p:cNvPicPr>
          <p:nvPr/>
        </p:nvPicPr>
        <p:blipFill rotWithShape="1">
          <a:blip r:embed="rId3"/>
          <a:srcRect l="18568" t="26728" b="8987"/>
          <a:stretch/>
        </p:blipFill>
        <p:spPr>
          <a:xfrm>
            <a:off x="5928049" y="1548603"/>
            <a:ext cx="2758751" cy="2177848"/>
          </a:xfrm>
          <a:prstGeom prst="rect">
            <a:avLst/>
          </a:prstGeom>
        </p:spPr>
      </p:pic>
      <p:sp>
        <p:nvSpPr>
          <p:cNvPr id="5" name="文字方塊 4">
            <a:extLst>
              <a:ext uri="{FF2B5EF4-FFF2-40B4-BE49-F238E27FC236}">
                <a16:creationId xmlns:a16="http://schemas.microsoft.com/office/drawing/2014/main" id="{B6725B05-5ED6-0F5E-C491-1ACB06B07D6B}"/>
              </a:ext>
            </a:extLst>
          </p:cNvPr>
          <p:cNvSpPr txBox="1"/>
          <p:nvPr/>
        </p:nvSpPr>
        <p:spPr>
          <a:xfrm>
            <a:off x="5175120" y="3458020"/>
            <a:ext cx="750526" cy="307777"/>
          </a:xfrm>
          <a:prstGeom prst="rect">
            <a:avLst/>
          </a:prstGeom>
          <a:noFill/>
        </p:spPr>
        <p:txBody>
          <a:bodyPr wrap="none" rtlCol="0">
            <a:spAutoFit/>
          </a:bodyPr>
          <a:lstStyle/>
          <a:p>
            <a:r>
              <a:rPr lang="en-US" altLang="zh-TW" dirty="0">
                <a:solidFill>
                  <a:srgbClr val="FF0000"/>
                </a:solidFill>
                <a:highlight>
                  <a:srgbClr val="FFFF00"/>
                </a:highlight>
              </a:rPr>
              <a:t>(35,59)</a:t>
            </a:r>
            <a:endParaRPr lang="zh-TW" altLang="en-US" dirty="0">
              <a:solidFill>
                <a:srgbClr val="FF0000"/>
              </a:solidFill>
              <a:highlight>
                <a:srgbClr val="FFFF00"/>
              </a:highlight>
            </a:endParaRPr>
          </a:p>
        </p:txBody>
      </p:sp>
      <p:sp>
        <p:nvSpPr>
          <p:cNvPr id="6" name="文字方塊 5">
            <a:extLst>
              <a:ext uri="{FF2B5EF4-FFF2-40B4-BE49-F238E27FC236}">
                <a16:creationId xmlns:a16="http://schemas.microsoft.com/office/drawing/2014/main" id="{521E0BC7-CC81-EB1F-EFB0-3DBBCE678F5F}"/>
              </a:ext>
            </a:extLst>
          </p:cNvPr>
          <p:cNvSpPr txBox="1"/>
          <p:nvPr/>
        </p:nvSpPr>
        <p:spPr>
          <a:xfrm>
            <a:off x="1220155" y="3798348"/>
            <a:ext cx="750526" cy="307777"/>
          </a:xfrm>
          <a:prstGeom prst="rect">
            <a:avLst/>
          </a:prstGeom>
          <a:noFill/>
        </p:spPr>
        <p:txBody>
          <a:bodyPr wrap="none" rtlCol="0">
            <a:spAutoFit/>
          </a:bodyPr>
          <a:lstStyle/>
          <a:p>
            <a:r>
              <a:rPr lang="en-US" altLang="zh-TW" dirty="0">
                <a:solidFill>
                  <a:srgbClr val="FF0000"/>
                </a:solidFill>
                <a:highlight>
                  <a:srgbClr val="FFFF00"/>
                </a:highlight>
              </a:rPr>
              <a:t>(37,37)</a:t>
            </a:r>
            <a:endParaRPr lang="zh-TW" altLang="en-US" dirty="0">
              <a:solidFill>
                <a:srgbClr val="FF0000"/>
              </a:solidFill>
              <a:highlight>
                <a:srgbClr val="FFFF00"/>
              </a:highlight>
            </a:endParaRPr>
          </a:p>
        </p:txBody>
      </p:sp>
    </p:spTree>
    <p:extLst>
      <p:ext uri="{BB962C8B-B14F-4D97-AF65-F5344CB8AC3E}">
        <p14:creationId xmlns:p14="http://schemas.microsoft.com/office/powerpoint/2010/main" val="35461721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36F958-6F2A-BAEC-88D9-23922E56189A}"/>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5_</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4" name="投影片編號版面配置區 3">
            <a:extLst>
              <a:ext uri="{FF2B5EF4-FFF2-40B4-BE49-F238E27FC236}">
                <a16:creationId xmlns:a16="http://schemas.microsoft.com/office/drawing/2014/main" id="{3781AB66-CAC3-0691-6196-33DD59D24D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172</a:t>
            </a:fld>
            <a:endParaRPr lang="en-US"/>
          </a:p>
        </p:txBody>
      </p:sp>
      <p:pic>
        <p:nvPicPr>
          <p:cNvPr id="6" name="圖片 5">
            <a:extLst>
              <a:ext uri="{FF2B5EF4-FFF2-40B4-BE49-F238E27FC236}">
                <a16:creationId xmlns:a16="http://schemas.microsoft.com/office/drawing/2014/main" id="{C25ABEEA-0119-2F02-4D17-1ABFDC3E60DA}"/>
              </a:ext>
            </a:extLst>
          </p:cNvPr>
          <p:cNvPicPr>
            <a:picLocks noChangeAspect="1"/>
          </p:cNvPicPr>
          <p:nvPr/>
        </p:nvPicPr>
        <p:blipFill>
          <a:blip r:embed="rId2"/>
          <a:stretch>
            <a:fillRect/>
          </a:stretch>
        </p:blipFill>
        <p:spPr>
          <a:xfrm>
            <a:off x="463639" y="2452486"/>
            <a:ext cx="6308656" cy="3270701"/>
          </a:xfrm>
          <a:prstGeom prst="rect">
            <a:avLst/>
          </a:prstGeom>
        </p:spPr>
      </p:pic>
      <p:cxnSp>
        <p:nvCxnSpPr>
          <p:cNvPr id="7" name="直線接點 6">
            <a:extLst>
              <a:ext uri="{FF2B5EF4-FFF2-40B4-BE49-F238E27FC236}">
                <a16:creationId xmlns:a16="http://schemas.microsoft.com/office/drawing/2014/main" id="{EA120C1D-FA58-776B-5837-B7226A57AE0A}"/>
              </a:ext>
            </a:extLst>
          </p:cNvPr>
          <p:cNvCxnSpPr>
            <a:cxnSpLocks/>
          </p:cNvCxnSpPr>
          <p:nvPr/>
        </p:nvCxnSpPr>
        <p:spPr>
          <a:xfrm flipH="1">
            <a:off x="1471492" y="3889701"/>
            <a:ext cx="4322817"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橢圓 7">
            <a:extLst>
              <a:ext uri="{FF2B5EF4-FFF2-40B4-BE49-F238E27FC236}">
                <a16:creationId xmlns:a16="http://schemas.microsoft.com/office/drawing/2014/main" id="{EE22887B-8B85-781E-1714-81B65C16A1E9}"/>
              </a:ext>
            </a:extLst>
          </p:cNvPr>
          <p:cNvSpPr/>
          <p:nvPr/>
        </p:nvSpPr>
        <p:spPr>
          <a:xfrm>
            <a:off x="1322202" y="3802623"/>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3835427D-1872-7482-2348-8F86940D8B08}"/>
              </a:ext>
            </a:extLst>
          </p:cNvPr>
          <p:cNvCxnSpPr>
            <a:cxnSpLocks/>
          </p:cNvCxnSpPr>
          <p:nvPr/>
        </p:nvCxnSpPr>
        <p:spPr>
          <a:xfrm flipH="1">
            <a:off x="5794309" y="3544720"/>
            <a:ext cx="428661" cy="341945"/>
          </a:xfrm>
          <a:prstGeom prst="line">
            <a:avLst/>
          </a:prstGeom>
        </p:spPr>
        <p:style>
          <a:lnRef idx="3">
            <a:schemeClr val="accent1"/>
          </a:lnRef>
          <a:fillRef idx="0">
            <a:schemeClr val="accent1"/>
          </a:fillRef>
          <a:effectRef idx="2">
            <a:schemeClr val="accent1"/>
          </a:effectRef>
          <a:fontRef idx="minor">
            <a:schemeClr val="tx1"/>
          </a:fontRef>
        </p:style>
      </p:cxnSp>
      <p:sp>
        <p:nvSpPr>
          <p:cNvPr id="10" name="橢圓 9">
            <a:extLst>
              <a:ext uri="{FF2B5EF4-FFF2-40B4-BE49-F238E27FC236}">
                <a16:creationId xmlns:a16="http://schemas.microsoft.com/office/drawing/2014/main" id="{40862E74-AECA-7F90-47A9-E6259C0B6547}"/>
              </a:ext>
            </a:extLst>
          </p:cNvPr>
          <p:cNvSpPr/>
          <p:nvPr/>
        </p:nvSpPr>
        <p:spPr>
          <a:xfrm>
            <a:off x="6148325" y="3392304"/>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4090266-EB86-CBB9-C42C-15179BECDD4A}"/>
              </a:ext>
            </a:extLst>
          </p:cNvPr>
          <p:cNvSpPr txBox="1"/>
          <p:nvPr/>
        </p:nvSpPr>
        <p:spPr>
          <a:xfrm>
            <a:off x="5847707" y="3014763"/>
            <a:ext cx="750526" cy="307777"/>
          </a:xfrm>
          <a:prstGeom prst="rect">
            <a:avLst/>
          </a:prstGeom>
          <a:noFill/>
        </p:spPr>
        <p:txBody>
          <a:bodyPr wrap="none" rtlCol="0">
            <a:spAutoFit/>
          </a:bodyPr>
          <a:lstStyle/>
          <a:p>
            <a:r>
              <a:rPr lang="en-US" altLang="zh-TW" dirty="0">
                <a:solidFill>
                  <a:srgbClr val="FF0000"/>
                </a:solidFill>
                <a:highlight>
                  <a:srgbClr val="FFFF00"/>
                </a:highlight>
              </a:rPr>
              <a:t>(35,59)</a:t>
            </a:r>
            <a:endParaRPr lang="zh-TW" altLang="en-US" dirty="0">
              <a:solidFill>
                <a:srgbClr val="FF0000"/>
              </a:solidFill>
              <a:highlight>
                <a:srgbClr val="FFFF00"/>
              </a:highlight>
            </a:endParaRPr>
          </a:p>
        </p:txBody>
      </p:sp>
      <p:sp>
        <p:nvSpPr>
          <p:cNvPr id="12" name="文字方塊 11">
            <a:extLst>
              <a:ext uri="{FF2B5EF4-FFF2-40B4-BE49-F238E27FC236}">
                <a16:creationId xmlns:a16="http://schemas.microsoft.com/office/drawing/2014/main" id="{D9F7298B-EDD8-8D38-9FB0-B1F9501019A8}"/>
              </a:ext>
            </a:extLst>
          </p:cNvPr>
          <p:cNvSpPr txBox="1"/>
          <p:nvPr/>
        </p:nvSpPr>
        <p:spPr>
          <a:xfrm>
            <a:off x="1021584" y="3381598"/>
            <a:ext cx="750526" cy="307777"/>
          </a:xfrm>
          <a:prstGeom prst="rect">
            <a:avLst/>
          </a:prstGeom>
          <a:noFill/>
        </p:spPr>
        <p:txBody>
          <a:bodyPr wrap="none" rtlCol="0">
            <a:spAutoFit/>
          </a:bodyPr>
          <a:lstStyle/>
          <a:p>
            <a:r>
              <a:rPr lang="en-US" altLang="zh-TW" dirty="0">
                <a:solidFill>
                  <a:srgbClr val="FF0000"/>
                </a:solidFill>
                <a:highlight>
                  <a:srgbClr val="FFFF00"/>
                </a:highlight>
              </a:rPr>
              <a:t>(37,37)</a:t>
            </a:r>
            <a:endParaRPr lang="zh-TW" altLang="en-US" dirty="0">
              <a:solidFill>
                <a:srgbClr val="FF0000"/>
              </a:solidFill>
              <a:highlight>
                <a:srgbClr val="FFFF00"/>
              </a:highlight>
            </a:endParaRPr>
          </a:p>
        </p:txBody>
      </p:sp>
      <p:pic>
        <p:nvPicPr>
          <p:cNvPr id="15" name="圖片 14">
            <a:extLst>
              <a:ext uri="{FF2B5EF4-FFF2-40B4-BE49-F238E27FC236}">
                <a16:creationId xmlns:a16="http://schemas.microsoft.com/office/drawing/2014/main" id="{DA34813E-A7BB-705E-C8B3-F1507058F6BC}"/>
              </a:ext>
            </a:extLst>
          </p:cNvPr>
          <p:cNvPicPr>
            <a:picLocks noChangeAspect="1"/>
          </p:cNvPicPr>
          <p:nvPr/>
        </p:nvPicPr>
        <p:blipFill rotWithShape="1">
          <a:blip r:embed="rId3"/>
          <a:srcRect l="18568" t="26728" b="8987"/>
          <a:stretch/>
        </p:blipFill>
        <p:spPr>
          <a:xfrm>
            <a:off x="6148325" y="668339"/>
            <a:ext cx="2758751" cy="2177848"/>
          </a:xfrm>
          <a:prstGeom prst="rect">
            <a:avLst/>
          </a:prstGeom>
        </p:spPr>
      </p:pic>
    </p:spTree>
    <p:extLst>
      <p:ext uri="{BB962C8B-B14F-4D97-AF65-F5344CB8AC3E}">
        <p14:creationId xmlns:p14="http://schemas.microsoft.com/office/powerpoint/2010/main" val="38231628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descr="一張含有 文字 的圖片&#10;&#10;自動產生的描述">
            <a:extLst>
              <a:ext uri="{FF2B5EF4-FFF2-40B4-BE49-F238E27FC236}">
                <a16:creationId xmlns:a16="http://schemas.microsoft.com/office/drawing/2014/main" id="{C92F5347-CFED-B79F-C0C5-B1324882CE10}"/>
              </a:ext>
            </a:extLst>
          </p:cNvPr>
          <p:cNvPicPr>
            <a:picLocks noChangeAspect="1"/>
          </p:cNvPicPr>
          <p:nvPr/>
        </p:nvPicPr>
        <p:blipFill>
          <a:blip r:embed="rId2"/>
          <a:stretch>
            <a:fillRect/>
          </a:stretch>
        </p:blipFill>
        <p:spPr>
          <a:xfrm>
            <a:off x="1323224" y="2570609"/>
            <a:ext cx="3682164" cy="3891004"/>
          </a:xfrm>
          <a:prstGeom prst="rect">
            <a:avLst/>
          </a:prstGeom>
        </p:spPr>
      </p:pic>
      <p:sp>
        <p:nvSpPr>
          <p:cNvPr id="2" name="標題 1">
            <a:extLst>
              <a:ext uri="{FF2B5EF4-FFF2-40B4-BE49-F238E27FC236}">
                <a16:creationId xmlns:a16="http://schemas.microsoft.com/office/drawing/2014/main" id="{DEDA94DB-0AAE-0D4B-696D-3CF2A374ED5D}"/>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6</a:t>
            </a:r>
            <a:endParaRPr lang="zh-TW" altLang="en-US" dirty="0"/>
          </a:p>
        </p:txBody>
      </p:sp>
      <p:sp>
        <p:nvSpPr>
          <p:cNvPr id="3" name="文字版面配置區 2">
            <a:extLst>
              <a:ext uri="{FF2B5EF4-FFF2-40B4-BE49-F238E27FC236}">
                <a16:creationId xmlns:a16="http://schemas.microsoft.com/office/drawing/2014/main" id="{7F437CBE-74C9-DAE5-D8E8-9F8C584FE91E}"/>
              </a:ext>
            </a:extLst>
          </p:cNvPr>
          <p:cNvSpPr>
            <a:spLocks noGrp="1"/>
          </p:cNvSpPr>
          <p:nvPr>
            <p:ph type="body" idx="1"/>
          </p:nvPr>
        </p:nvSpPr>
        <p:spPr/>
        <p:txBody>
          <a:bodyPr/>
          <a:lstStyle/>
          <a:p>
            <a:r>
              <a:rPr lang="en-US" altLang="zh-TW" b="0" i="0" dirty="0">
                <a:solidFill>
                  <a:srgbClr val="212121"/>
                </a:solidFill>
                <a:effectLst/>
                <a:latin typeface="Times New Roman" panose="02020603050405020304" pitchFamily="18" charset="0"/>
                <a:cs typeface="Times New Roman" panose="02020603050405020304" pitchFamily="18" charset="0"/>
              </a:rPr>
              <a:t>Start(57,37)</a:t>
            </a:r>
          </a:p>
          <a:p>
            <a:r>
              <a:rPr lang="en-US" altLang="zh-TW" b="0" dirty="0">
                <a:solidFill>
                  <a:srgbClr val="212121"/>
                </a:solidFill>
                <a:latin typeface="Times New Roman" panose="02020603050405020304" pitchFamily="18" charset="0"/>
                <a:cs typeface="Times New Roman" panose="02020603050405020304" pitchFamily="18" charset="0"/>
              </a:rPr>
              <a:t>Goal(39,36)</a:t>
            </a:r>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06B9B285-B5C0-1CD4-63C4-5B4BF0CDBE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173</a:t>
            </a:fld>
            <a:endParaRPr lang="en-US"/>
          </a:p>
        </p:txBody>
      </p:sp>
      <p:sp>
        <p:nvSpPr>
          <p:cNvPr id="7" name="文字方塊 6">
            <a:extLst>
              <a:ext uri="{FF2B5EF4-FFF2-40B4-BE49-F238E27FC236}">
                <a16:creationId xmlns:a16="http://schemas.microsoft.com/office/drawing/2014/main" id="{2ACF4747-B1C2-38F6-18C8-5ECC6A8481B1}"/>
              </a:ext>
            </a:extLst>
          </p:cNvPr>
          <p:cNvSpPr txBox="1"/>
          <p:nvPr/>
        </p:nvSpPr>
        <p:spPr>
          <a:xfrm>
            <a:off x="2736829" y="5963489"/>
            <a:ext cx="750526" cy="307777"/>
          </a:xfrm>
          <a:prstGeom prst="rect">
            <a:avLst/>
          </a:prstGeom>
          <a:noFill/>
        </p:spPr>
        <p:txBody>
          <a:bodyPr wrap="none" rtlCol="0">
            <a:spAutoFit/>
          </a:bodyPr>
          <a:lstStyle/>
          <a:p>
            <a:r>
              <a:rPr lang="en-US" altLang="zh-TW" dirty="0">
                <a:solidFill>
                  <a:srgbClr val="FF0000"/>
                </a:solidFill>
                <a:highlight>
                  <a:srgbClr val="FFFF00"/>
                </a:highlight>
              </a:rPr>
              <a:t>(57,37)</a:t>
            </a:r>
            <a:endParaRPr lang="zh-TW" altLang="en-US" dirty="0">
              <a:solidFill>
                <a:srgbClr val="FF0000"/>
              </a:solidFill>
              <a:highlight>
                <a:srgbClr val="FFFF00"/>
              </a:highlight>
            </a:endParaRPr>
          </a:p>
        </p:txBody>
      </p:sp>
      <p:sp>
        <p:nvSpPr>
          <p:cNvPr id="8" name="文字方塊 7">
            <a:extLst>
              <a:ext uri="{FF2B5EF4-FFF2-40B4-BE49-F238E27FC236}">
                <a16:creationId xmlns:a16="http://schemas.microsoft.com/office/drawing/2014/main" id="{D92568EC-B577-5D93-6B55-4E981C0C4F1C}"/>
              </a:ext>
            </a:extLst>
          </p:cNvPr>
          <p:cNvSpPr txBox="1"/>
          <p:nvPr/>
        </p:nvSpPr>
        <p:spPr>
          <a:xfrm>
            <a:off x="2481636" y="2851838"/>
            <a:ext cx="750526" cy="307777"/>
          </a:xfrm>
          <a:prstGeom prst="rect">
            <a:avLst/>
          </a:prstGeom>
          <a:noFill/>
        </p:spPr>
        <p:txBody>
          <a:bodyPr wrap="none" rtlCol="0">
            <a:spAutoFit/>
          </a:bodyPr>
          <a:lstStyle/>
          <a:p>
            <a:r>
              <a:rPr lang="en-US" altLang="zh-TW" dirty="0">
                <a:solidFill>
                  <a:srgbClr val="FF0000"/>
                </a:solidFill>
                <a:highlight>
                  <a:srgbClr val="FFFF00"/>
                </a:highlight>
              </a:rPr>
              <a:t>(39,36)</a:t>
            </a:r>
            <a:endParaRPr lang="zh-TW" altLang="en-US" dirty="0">
              <a:solidFill>
                <a:srgbClr val="FF0000"/>
              </a:solidFill>
              <a:highlight>
                <a:srgbClr val="FFFF00"/>
              </a:highlight>
            </a:endParaRPr>
          </a:p>
        </p:txBody>
      </p:sp>
      <p:sp>
        <p:nvSpPr>
          <p:cNvPr id="9" name="橢圓 8">
            <a:extLst>
              <a:ext uri="{FF2B5EF4-FFF2-40B4-BE49-F238E27FC236}">
                <a16:creationId xmlns:a16="http://schemas.microsoft.com/office/drawing/2014/main" id="{EC943867-E100-62C0-4243-F24611E7C8E0}"/>
              </a:ext>
            </a:extLst>
          </p:cNvPr>
          <p:cNvSpPr/>
          <p:nvPr/>
        </p:nvSpPr>
        <p:spPr>
          <a:xfrm>
            <a:off x="2545158" y="5952764"/>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57D17738-9B1D-F562-DAB5-062DEB20BF35}"/>
              </a:ext>
            </a:extLst>
          </p:cNvPr>
          <p:cNvSpPr/>
          <p:nvPr/>
        </p:nvSpPr>
        <p:spPr>
          <a:xfrm>
            <a:off x="2256845" y="2991530"/>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440B8614-5E41-11F3-F45E-909D49E9D979}"/>
              </a:ext>
            </a:extLst>
          </p:cNvPr>
          <p:cNvSpPr/>
          <p:nvPr/>
        </p:nvSpPr>
        <p:spPr>
          <a:xfrm>
            <a:off x="2694448" y="3344957"/>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6FACFD88-9160-B05C-FB51-CFA478D408E0}"/>
              </a:ext>
            </a:extLst>
          </p:cNvPr>
          <p:cNvCxnSpPr>
            <a:cxnSpLocks/>
          </p:cNvCxnSpPr>
          <p:nvPr/>
        </p:nvCxnSpPr>
        <p:spPr>
          <a:xfrm>
            <a:off x="2406135" y="3150880"/>
            <a:ext cx="751382" cy="584013"/>
          </a:xfrm>
          <a:prstGeom prst="line">
            <a:avLst/>
          </a:prstGeom>
        </p:spPr>
        <p:style>
          <a:lnRef idx="3">
            <a:schemeClr val="accent1"/>
          </a:lnRef>
          <a:fillRef idx="0">
            <a:schemeClr val="accent1"/>
          </a:fillRef>
          <a:effectRef idx="2">
            <a:schemeClr val="accent1"/>
          </a:effectRef>
          <a:fontRef idx="minor">
            <a:schemeClr val="tx1"/>
          </a:fontRef>
        </p:style>
      </p:cxnSp>
      <p:sp>
        <p:nvSpPr>
          <p:cNvPr id="20" name="橢圓 19">
            <a:extLst>
              <a:ext uri="{FF2B5EF4-FFF2-40B4-BE49-F238E27FC236}">
                <a16:creationId xmlns:a16="http://schemas.microsoft.com/office/drawing/2014/main" id="{9B782973-AC93-68EE-7A7E-F601C1A5C5EC}"/>
              </a:ext>
            </a:extLst>
          </p:cNvPr>
          <p:cNvSpPr/>
          <p:nvPr/>
        </p:nvSpPr>
        <p:spPr>
          <a:xfrm>
            <a:off x="3037447" y="5489939"/>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FF73918D-1646-1DE5-8FB5-114ED8B311D4}"/>
              </a:ext>
            </a:extLst>
          </p:cNvPr>
          <p:cNvSpPr/>
          <p:nvPr/>
        </p:nvSpPr>
        <p:spPr>
          <a:xfrm>
            <a:off x="3082872" y="3663322"/>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a:extLst>
              <a:ext uri="{FF2B5EF4-FFF2-40B4-BE49-F238E27FC236}">
                <a16:creationId xmlns:a16="http://schemas.microsoft.com/office/drawing/2014/main" id="{14A79488-2BE6-B017-11E8-CDB54253A112}"/>
              </a:ext>
            </a:extLst>
          </p:cNvPr>
          <p:cNvCxnSpPr>
            <a:cxnSpLocks/>
            <a:endCxn id="20" idx="0"/>
          </p:cNvCxnSpPr>
          <p:nvPr/>
        </p:nvCxnSpPr>
        <p:spPr>
          <a:xfrm>
            <a:off x="3112092" y="3786010"/>
            <a:ext cx="0" cy="1703929"/>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直線接點 30">
            <a:extLst>
              <a:ext uri="{FF2B5EF4-FFF2-40B4-BE49-F238E27FC236}">
                <a16:creationId xmlns:a16="http://schemas.microsoft.com/office/drawing/2014/main" id="{2E0C6B0B-1DAA-B798-ED78-1E94E5FC5AEB}"/>
              </a:ext>
            </a:extLst>
          </p:cNvPr>
          <p:cNvCxnSpPr>
            <a:cxnSpLocks/>
            <a:stCxn id="9" idx="7"/>
          </p:cNvCxnSpPr>
          <p:nvPr/>
        </p:nvCxnSpPr>
        <p:spPr>
          <a:xfrm flipV="1">
            <a:off x="2672585" y="5593549"/>
            <a:ext cx="439507" cy="383830"/>
          </a:xfrm>
          <a:prstGeom prst="line">
            <a:avLst/>
          </a:prstGeom>
        </p:spPr>
        <p:style>
          <a:lnRef idx="3">
            <a:schemeClr val="accent1"/>
          </a:lnRef>
          <a:fillRef idx="0">
            <a:schemeClr val="accent1"/>
          </a:fillRef>
          <a:effectRef idx="2">
            <a:schemeClr val="accent1"/>
          </a:effectRef>
          <a:fontRef idx="minor">
            <a:schemeClr val="tx1"/>
          </a:fontRef>
        </p:style>
      </p:cxnSp>
      <p:pic>
        <p:nvPicPr>
          <p:cNvPr id="28" name="圖片 27">
            <a:extLst>
              <a:ext uri="{FF2B5EF4-FFF2-40B4-BE49-F238E27FC236}">
                <a16:creationId xmlns:a16="http://schemas.microsoft.com/office/drawing/2014/main" id="{C578964E-52B4-CDBC-B16E-4A1BDE04219B}"/>
              </a:ext>
            </a:extLst>
          </p:cNvPr>
          <p:cNvPicPr>
            <a:picLocks noChangeAspect="1"/>
          </p:cNvPicPr>
          <p:nvPr/>
        </p:nvPicPr>
        <p:blipFill rotWithShape="1">
          <a:blip r:embed="rId3"/>
          <a:srcRect l="25964" t="43119" r="13762"/>
          <a:stretch/>
        </p:blipFill>
        <p:spPr>
          <a:xfrm>
            <a:off x="5568737" y="1747321"/>
            <a:ext cx="2636836" cy="2488418"/>
          </a:xfrm>
          <a:prstGeom prst="rect">
            <a:avLst/>
          </a:prstGeom>
        </p:spPr>
      </p:pic>
    </p:spTree>
    <p:extLst>
      <p:ext uri="{BB962C8B-B14F-4D97-AF65-F5344CB8AC3E}">
        <p14:creationId xmlns:p14="http://schemas.microsoft.com/office/powerpoint/2010/main" val="107281655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4D8066-B40F-D76E-6525-941D60E56392}"/>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6_</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4" name="投影片編號版面配置區 3">
            <a:extLst>
              <a:ext uri="{FF2B5EF4-FFF2-40B4-BE49-F238E27FC236}">
                <a16:creationId xmlns:a16="http://schemas.microsoft.com/office/drawing/2014/main" id="{DDFDB5C8-0866-D3D0-5B91-D7ED415CE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174</a:t>
            </a:fld>
            <a:endParaRPr lang="en-US"/>
          </a:p>
        </p:txBody>
      </p:sp>
      <p:pic>
        <p:nvPicPr>
          <p:cNvPr id="6" name="圖片 5" descr="一張含有 文字, 布 的圖片&#10;&#10;自動產生的描述">
            <a:extLst>
              <a:ext uri="{FF2B5EF4-FFF2-40B4-BE49-F238E27FC236}">
                <a16:creationId xmlns:a16="http://schemas.microsoft.com/office/drawing/2014/main" id="{1C070F44-FDF0-C48E-1249-EB17D1FA5D76}"/>
              </a:ext>
            </a:extLst>
          </p:cNvPr>
          <p:cNvPicPr>
            <a:picLocks noChangeAspect="1"/>
          </p:cNvPicPr>
          <p:nvPr/>
        </p:nvPicPr>
        <p:blipFill>
          <a:blip r:embed="rId2"/>
          <a:stretch>
            <a:fillRect/>
          </a:stretch>
        </p:blipFill>
        <p:spPr>
          <a:xfrm>
            <a:off x="2425270" y="1683276"/>
            <a:ext cx="3577420" cy="4325638"/>
          </a:xfrm>
          <a:prstGeom prst="rect">
            <a:avLst/>
          </a:prstGeom>
        </p:spPr>
      </p:pic>
      <p:sp>
        <p:nvSpPr>
          <p:cNvPr id="7" name="文字方塊 6">
            <a:extLst>
              <a:ext uri="{FF2B5EF4-FFF2-40B4-BE49-F238E27FC236}">
                <a16:creationId xmlns:a16="http://schemas.microsoft.com/office/drawing/2014/main" id="{98E19E83-2A9C-2D03-390A-DF6CC5A3A9F8}"/>
              </a:ext>
            </a:extLst>
          </p:cNvPr>
          <p:cNvSpPr txBox="1"/>
          <p:nvPr/>
        </p:nvSpPr>
        <p:spPr>
          <a:xfrm>
            <a:off x="3091183" y="5552726"/>
            <a:ext cx="750526" cy="307777"/>
          </a:xfrm>
          <a:prstGeom prst="rect">
            <a:avLst/>
          </a:prstGeom>
          <a:noFill/>
        </p:spPr>
        <p:txBody>
          <a:bodyPr wrap="none" rtlCol="0">
            <a:spAutoFit/>
          </a:bodyPr>
          <a:lstStyle/>
          <a:p>
            <a:r>
              <a:rPr lang="en-US" altLang="zh-TW" dirty="0">
                <a:solidFill>
                  <a:srgbClr val="FF0000"/>
                </a:solidFill>
                <a:highlight>
                  <a:srgbClr val="FFFF00"/>
                </a:highlight>
              </a:rPr>
              <a:t>(57,37)</a:t>
            </a:r>
            <a:endParaRPr lang="zh-TW" altLang="en-US" dirty="0">
              <a:solidFill>
                <a:srgbClr val="FF0000"/>
              </a:solidFill>
              <a:highlight>
                <a:srgbClr val="FFFF00"/>
              </a:highlight>
            </a:endParaRPr>
          </a:p>
        </p:txBody>
      </p:sp>
      <p:sp>
        <p:nvSpPr>
          <p:cNvPr id="8" name="文字方塊 7">
            <a:extLst>
              <a:ext uri="{FF2B5EF4-FFF2-40B4-BE49-F238E27FC236}">
                <a16:creationId xmlns:a16="http://schemas.microsoft.com/office/drawing/2014/main" id="{AA66E497-BB1B-FCD3-0E8C-5C075DE345A5}"/>
              </a:ext>
            </a:extLst>
          </p:cNvPr>
          <p:cNvSpPr txBox="1"/>
          <p:nvPr/>
        </p:nvSpPr>
        <p:spPr>
          <a:xfrm>
            <a:off x="3045408" y="1873899"/>
            <a:ext cx="750526" cy="307777"/>
          </a:xfrm>
          <a:prstGeom prst="rect">
            <a:avLst/>
          </a:prstGeom>
          <a:noFill/>
        </p:spPr>
        <p:txBody>
          <a:bodyPr wrap="none" rtlCol="0">
            <a:spAutoFit/>
          </a:bodyPr>
          <a:lstStyle/>
          <a:p>
            <a:r>
              <a:rPr lang="en-US" altLang="zh-TW" dirty="0">
                <a:solidFill>
                  <a:srgbClr val="FF0000"/>
                </a:solidFill>
                <a:highlight>
                  <a:srgbClr val="FFFF00"/>
                </a:highlight>
              </a:rPr>
              <a:t>(39,36)</a:t>
            </a:r>
            <a:endParaRPr lang="zh-TW" altLang="en-US" dirty="0">
              <a:solidFill>
                <a:srgbClr val="FF0000"/>
              </a:solidFill>
              <a:highlight>
                <a:srgbClr val="FFFF00"/>
              </a:highlight>
            </a:endParaRPr>
          </a:p>
        </p:txBody>
      </p:sp>
      <p:sp>
        <p:nvSpPr>
          <p:cNvPr id="9" name="橢圓 8">
            <a:extLst>
              <a:ext uri="{FF2B5EF4-FFF2-40B4-BE49-F238E27FC236}">
                <a16:creationId xmlns:a16="http://schemas.microsoft.com/office/drawing/2014/main" id="{C9CCAB5A-5CFF-7A91-9C4D-71BE23167FB5}"/>
              </a:ext>
            </a:extLst>
          </p:cNvPr>
          <p:cNvSpPr/>
          <p:nvPr/>
        </p:nvSpPr>
        <p:spPr>
          <a:xfrm>
            <a:off x="3798915" y="5405896"/>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8E1F83B7-C2D1-5933-697B-0633438153AE}"/>
              </a:ext>
            </a:extLst>
          </p:cNvPr>
          <p:cNvSpPr/>
          <p:nvPr/>
        </p:nvSpPr>
        <p:spPr>
          <a:xfrm>
            <a:off x="3581792" y="2235751"/>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6D36FACC-AFAF-84E5-4CCA-E836431A8303}"/>
              </a:ext>
            </a:extLst>
          </p:cNvPr>
          <p:cNvCxnSpPr>
            <a:cxnSpLocks/>
          </p:cNvCxnSpPr>
          <p:nvPr/>
        </p:nvCxnSpPr>
        <p:spPr>
          <a:xfrm>
            <a:off x="3731082" y="2372298"/>
            <a:ext cx="754656" cy="778582"/>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直線接點 11">
            <a:extLst>
              <a:ext uri="{FF2B5EF4-FFF2-40B4-BE49-F238E27FC236}">
                <a16:creationId xmlns:a16="http://schemas.microsoft.com/office/drawing/2014/main" id="{79707411-3A6B-D48F-FB81-9A5EAC88048E}"/>
              </a:ext>
            </a:extLst>
          </p:cNvPr>
          <p:cNvCxnSpPr>
            <a:cxnSpLocks/>
          </p:cNvCxnSpPr>
          <p:nvPr/>
        </p:nvCxnSpPr>
        <p:spPr>
          <a:xfrm>
            <a:off x="4485738" y="3150880"/>
            <a:ext cx="0" cy="1820083"/>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直線接點 12">
            <a:extLst>
              <a:ext uri="{FF2B5EF4-FFF2-40B4-BE49-F238E27FC236}">
                <a16:creationId xmlns:a16="http://schemas.microsoft.com/office/drawing/2014/main" id="{4E4794EA-92A7-1FB0-57D3-B4DD53A93E40}"/>
              </a:ext>
            </a:extLst>
          </p:cNvPr>
          <p:cNvCxnSpPr>
            <a:cxnSpLocks/>
            <a:stCxn id="9" idx="7"/>
          </p:cNvCxnSpPr>
          <p:nvPr/>
        </p:nvCxnSpPr>
        <p:spPr>
          <a:xfrm flipV="1">
            <a:off x="3926342" y="4970963"/>
            <a:ext cx="559396" cy="459548"/>
          </a:xfrm>
          <a:prstGeom prst="line">
            <a:avLst/>
          </a:prstGeom>
        </p:spPr>
        <p:style>
          <a:lnRef idx="3">
            <a:schemeClr val="accent1"/>
          </a:lnRef>
          <a:fillRef idx="0">
            <a:schemeClr val="accent1"/>
          </a:fillRef>
          <a:effectRef idx="2">
            <a:schemeClr val="accent1"/>
          </a:effectRef>
          <a:fontRef idx="minor">
            <a:schemeClr val="tx1"/>
          </a:fontRef>
        </p:style>
      </p:cxnSp>
      <p:pic>
        <p:nvPicPr>
          <p:cNvPr id="17" name="圖片 16">
            <a:extLst>
              <a:ext uri="{FF2B5EF4-FFF2-40B4-BE49-F238E27FC236}">
                <a16:creationId xmlns:a16="http://schemas.microsoft.com/office/drawing/2014/main" id="{3ABDC012-4F6A-B8F5-AB28-61FB30996060}"/>
              </a:ext>
            </a:extLst>
          </p:cNvPr>
          <p:cNvPicPr>
            <a:picLocks noChangeAspect="1"/>
          </p:cNvPicPr>
          <p:nvPr/>
        </p:nvPicPr>
        <p:blipFill rotWithShape="1">
          <a:blip r:embed="rId3"/>
          <a:srcRect l="25964" t="43119" r="13762"/>
          <a:stretch/>
        </p:blipFill>
        <p:spPr>
          <a:xfrm>
            <a:off x="5568737" y="1747321"/>
            <a:ext cx="2636836" cy="2488418"/>
          </a:xfrm>
          <a:prstGeom prst="rect">
            <a:avLst/>
          </a:prstGeom>
        </p:spPr>
      </p:pic>
    </p:spTree>
    <p:extLst>
      <p:ext uri="{BB962C8B-B14F-4D97-AF65-F5344CB8AC3E}">
        <p14:creationId xmlns:p14="http://schemas.microsoft.com/office/powerpoint/2010/main" val="22268133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descr="一張含有 文字 的圖片&#10;&#10;自動產生的描述">
            <a:extLst>
              <a:ext uri="{FF2B5EF4-FFF2-40B4-BE49-F238E27FC236}">
                <a16:creationId xmlns:a16="http://schemas.microsoft.com/office/drawing/2014/main" id="{7F661B75-7EBA-5E5B-B129-9B7F4C737EB3}"/>
              </a:ext>
            </a:extLst>
          </p:cNvPr>
          <p:cNvPicPr>
            <a:picLocks noChangeAspect="1"/>
          </p:cNvPicPr>
          <p:nvPr/>
        </p:nvPicPr>
        <p:blipFill>
          <a:blip r:embed="rId2"/>
          <a:stretch>
            <a:fillRect/>
          </a:stretch>
        </p:blipFill>
        <p:spPr>
          <a:xfrm>
            <a:off x="672099" y="2767052"/>
            <a:ext cx="6200301" cy="3457635"/>
          </a:xfrm>
          <a:prstGeom prst="rect">
            <a:avLst/>
          </a:prstGeom>
        </p:spPr>
      </p:pic>
      <p:sp>
        <p:nvSpPr>
          <p:cNvPr id="2" name="標題 1">
            <a:extLst>
              <a:ext uri="{FF2B5EF4-FFF2-40B4-BE49-F238E27FC236}">
                <a16:creationId xmlns:a16="http://schemas.microsoft.com/office/drawing/2014/main" id="{5BFE2C9B-7663-4725-BD31-144D909C28E5}"/>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7</a:t>
            </a:r>
            <a:endParaRPr lang="zh-TW" altLang="en-US" dirty="0"/>
          </a:p>
        </p:txBody>
      </p:sp>
      <p:sp>
        <p:nvSpPr>
          <p:cNvPr id="3" name="文字版面配置區 2">
            <a:extLst>
              <a:ext uri="{FF2B5EF4-FFF2-40B4-BE49-F238E27FC236}">
                <a16:creationId xmlns:a16="http://schemas.microsoft.com/office/drawing/2014/main" id="{0C906B53-2279-1FDB-CD1A-3AEAF468434D}"/>
              </a:ext>
            </a:extLst>
          </p:cNvPr>
          <p:cNvSpPr>
            <a:spLocks noGrp="1"/>
          </p:cNvSpPr>
          <p:nvPr>
            <p:ph type="body" idx="1"/>
          </p:nvPr>
        </p:nvSpPr>
        <p:spPr/>
        <p:txBody>
          <a:bodyPr/>
          <a:lstStyle/>
          <a:p>
            <a:r>
              <a:rPr lang="en-US" altLang="zh-TW" b="0" i="0" dirty="0">
                <a:solidFill>
                  <a:srgbClr val="212121"/>
                </a:solidFill>
                <a:effectLst/>
                <a:latin typeface="Times New Roman" panose="02020603050405020304" pitchFamily="18" charset="0"/>
                <a:cs typeface="Times New Roman" panose="02020603050405020304" pitchFamily="18" charset="0"/>
              </a:rPr>
              <a:t>Start(50,44)</a:t>
            </a:r>
          </a:p>
          <a:p>
            <a:r>
              <a:rPr lang="en-US" altLang="zh-TW" b="0" dirty="0">
                <a:solidFill>
                  <a:srgbClr val="212121"/>
                </a:solidFill>
                <a:latin typeface="Times New Roman" panose="02020603050405020304" pitchFamily="18" charset="0"/>
                <a:cs typeface="Times New Roman" panose="02020603050405020304" pitchFamily="18" charset="0"/>
              </a:rPr>
              <a:t>Goal(39,33)</a:t>
            </a:r>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887FF931-77AB-2312-A061-6056C6FD85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175</a:t>
            </a:fld>
            <a:endParaRPr lang="en-US"/>
          </a:p>
        </p:txBody>
      </p:sp>
      <p:sp>
        <p:nvSpPr>
          <p:cNvPr id="7" name="橢圓 6">
            <a:extLst>
              <a:ext uri="{FF2B5EF4-FFF2-40B4-BE49-F238E27FC236}">
                <a16:creationId xmlns:a16="http://schemas.microsoft.com/office/drawing/2014/main" id="{0DA0AF46-07A1-A367-F5DB-7837CA2F4286}"/>
              </a:ext>
            </a:extLst>
          </p:cNvPr>
          <p:cNvSpPr/>
          <p:nvPr/>
        </p:nvSpPr>
        <p:spPr>
          <a:xfrm>
            <a:off x="4682546" y="5205131"/>
            <a:ext cx="149291"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0FF4B720-E55B-219A-AABF-7414B4CAC052}"/>
              </a:ext>
            </a:extLst>
          </p:cNvPr>
          <p:cNvSpPr/>
          <p:nvPr/>
        </p:nvSpPr>
        <p:spPr>
          <a:xfrm>
            <a:off x="2274929" y="3989357"/>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32C408A1-EDA1-FA7B-1FC0-C02BC7DE317A}"/>
              </a:ext>
            </a:extLst>
          </p:cNvPr>
          <p:cNvSpPr/>
          <p:nvPr/>
        </p:nvSpPr>
        <p:spPr>
          <a:xfrm>
            <a:off x="2883503" y="5165470"/>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455AAC4D-AA65-B998-AE34-5C0C47CDDF5B}"/>
              </a:ext>
            </a:extLst>
          </p:cNvPr>
          <p:cNvSpPr/>
          <p:nvPr/>
        </p:nvSpPr>
        <p:spPr>
          <a:xfrm>
            <a:off x="2271495" y="4331173"/>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4E0CF799-ADF5-E705-522C-530493002284}"/>
              </a:ext>
            </a:extLst>
          </p:cNvPr>
          <p:cNvCxnSpPr>
            <a:cxnSpLocks/>
          </p:cNvCxnSpPr>
          <p:nvPr/>
        </p:nvCxnSpPr>
        <p:spPr>
          <a:xfrm flipV="1">
            <a:off x="3939442" y="1441089"/>
            <a:ext cx="427832" cy="22837"/>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直線接點 19">
            <a:extLst>
              <a:ext uri="{FF2B5EF4-FFF2-40B4-BE49-F238E27FC236}">
                <a16:creationId xmlns:a16="http://schemas.microsoft.com/office/drawing/2014/main" id="{30EB96F2-73B4-0BD6-B94B-973EE9ECEAD0}"/>
              </a:ext>
            </a:extLst>
          </p:cNvPr>
          <p:cNvCxnSpPr>
            <a:cxnSpLocks/>
            <a:endCxn id="9" idx="1"/>
          </p:cNvCxnSpPr>
          <p:nvPr/>
        </p:nvCxnSpPr>
        <p:spPr>
          <a:xfrm>
            <a:off x="1905991" y="3710592"/>
            <a:ext cx="390801" cy="303380"/>
          </a:xfrm>
          <a:prstGeom prst="line">
            <a:avLst/>
          </a:prstGeom>
        </p:spPr>
        <p:style>
          <a:lnRef idx="3">
            <a:schemeClr val="accent1"/>
          </a:lnRef>
          <a:fillRef idx="0">
            <a:schemeClr val="accent1"/>
          </a:fillRef>
          <a:effectRef idx="2">
            <a:schemeClr val="accent1"/>
          </a:effectRef>
          <a:fontRef idx="minor">
            <a:schemeClr val="tx1"/>
          </a:fontRef>
        </p:style>
      </p:cxnSp>
      <p:sp>
        <p:nvSpPr>
          <p:cNvPr id="28" name="文字方塊 27">
            <a:extLst>
              <a:ext uri="{FF2B5EF4-FFF2-40B4-BE49-F238E27FC236}">
                <a16:creationId xmlns:a16="http://schemas.microsoft.com/office/drawing/2014/main" id="{F0A9CFD1-E0A5-5EE6-3CF9-8BC1EAAC35DA}"/>
              </a:ext>
            </a:extLst>
          </p:cNvPr>
          <p:cNvSpPr txBox="1"/>
          <p:nvPr/>
        </p:nvSpPr>
        <p:spPr>
          <a:xfrm>
            <a:off x="4381928" y="5393930"/>
            <a:ext cx="750526" cy="307777"/>
          </a:xfrm>
          <a:prstGeom prst="rect">
            <a:avLst/>
          </a:prstGeom>
          <a:noFill/>
        </p:spPr>
        <p:txBody>
          <a:bodyPr wrap="none" rtlCol="0">
            <a:spAutoFit/>
          </a:bodyPr>
          <a:lstStyle/>
          <a:p>
            <a:r>
              <a:rPr lang="en-US" altLang="zh-TW" dirty="0">
                <a:solidFill>
                  <a:srgbClr val="FF0000"/>
                </a:solidFill>
                <a:highlight>
                  <a:srgbClr val="FFFF00"/>
                </a:highlight>
              </a:rPr>
              <a:t>(50,44)</a:t>
            </a:r>
            <a:endParaRPr lang="zh-TW" altLang="en-US" dirty="0">
              <a:solidFill>
                <a:srgbClr val="FF0000"/>
              </a:solidFill>
              <a:highlight>
                <a:srgbClr val="FFFF00"/>
              </a:highlight>
            </a:endParaRPr>
          </a:p>
        </p:txBody>
      </p:sp>
      <p:sp>
        <p:nvSpPr>
          <p:cNvPr id="29" name="文字方塊 28">
            <a:extLst>
              <a:ext uri="{FF2B5EF4-FFF2-40B4-BE49-F238E27FC236}">
                <a16:creationId xmlns:a16="http://schemas.microsoft.com/office/drawing/2014/main" id="{C22DF81B-49C9-BF1B-54CC-950B0FFEE2BB}"/>
              </a:ext>
            </a:extLst>
          </p:cNvPr>
          <p:cNvSpPr txBox="1"/>
          <p:nvPr/>
        </p:nvSpPr>
        <p:spPr>
          <a:xfrm>
            <a:off x="1520969" y="2908920"/>
            <a:ext cx="750526" cy="307777"/>
          </a:xfrm>
          <a:prstGeom prst="rect">
            <a:avLst/>
          </a:prstGeom>
          <a:noFill/>
        </p:spPr>
        <p:txBody>
          <a:bodyPr wrap="none" rtlCol="0">
            <a:spAutoFit/>
          </a:bodyPr>
          <a:lstStyle/>
          <a:p>
            <a:r>
              <a:rPr lang="en-US" altLang="zh-TW" dirty="0">
                <a:solidFill>
                  <a:srgbClr val="FF0000"/>
                </a:solidFill>
                <a:highlight>
                  <a:srgbClr val="FFFF00"/>
                </a:highlight>
              </a:rPr>
              <a:t>(39,33)</a:t>
            </a:r>
            <a:endParaRPr lang="zh-TW" altLang="en-US" dirty="0">
              <a:solidFill>
                <a:srgbClr val="FF0000"/>
              </a:solidFill>
              <a:highlight>
                <a:srgbClr val="FFFF00"/>
              </a:highlight>
            </a:endParaRPr>
          </a:p>
        </p:txBody>
      </p:sp>
      <p:sp>
        <p:nvSpPr>
          <p:cNvPr id="19" name="橢圓 18">
            <a:extLst>
              <a:ext uri="{FF2B5EF4-FFF2-40B4-BE49-F238E27FC236}">
                <a16:creationId xmlns:a16="http://schemas.microsoft.com/office/drawing/2014/main" id="{82CF138D-8057-D324-3366-91D0F997AA5A}"/>
              </a:ext>
            </a:extLst>
          </p:cNvPr>
          <p:cNvSpPr/>
          <p:nvPr/>
        </p:nvSpPr>
        <p:spPr>
          <a:xfrm>
            <a:off x="1858726" y="3624747"/>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8BA6BACE-2996-14FF-444A-829C2B7CFD9C}"/>
              </a:ext>
            </a:extLst>
          </p:cNvPr>
          <p:cNvCxnSpPr>
            <a:cxnSpLocks/>
            <a:stCxn id="19" idx="0"/>
          </p:cNvCxnSpPr>
          <p:nvPr/>
        </p:nvCxnSpPr>
        <p:spPr>
          <a:xfrm flipV="1">
            <a:off x="1933371" y="3435727"/>
            <a:ext cx="15430" cy="189020"/>
          </a:xfrm>
          <a:prstGeom prst="line">
            <a:avLst/>
          </a:prstGeom>
        </p:spPr>
        <p:style>
          <a:lnRef idx="3">
            <a:schemeClr val="accent1"/>
          </a:lnRef>
          <a:fillRef idx="0">
            <a:schemeClr val="accent1"/>
          </a:fillRef>
          <a:effectRef idx="2">
            <a:schemeClr val="accent1"/>
          </a:effectRef>
          <a:fontRef idx="minor">
            <a:schemeClr val="tx1"/>
          </a:fontRef>
        </p:style>
      </p:cxnSp>
      <p:sp>
        <p:nvSpPr>
          <p:cNvPr id="24" name="橢圓 23">
            <a:extLst>
              <a:ext uri="{FF2B5EF4-FFF2-40B4-BE49-F238E27FC236}">
                <a16:creationId xmlns:a16="http://schemas.microsoft.com/office/drawing/2014/main" id="{65970693-228A-83D1-86FF-0DFB720411A4}"/>
              </a:ext>
            </a:extLst>
          </p:cNvPr>
          <p:cNvSpPr/>
          <p:nvPr/>
        </p:nvSpPr>
        <p:spPr>
          <a:xfrm>
            <a:off x="2274929" y="4661498"/>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a:extLst>
              <a:ext uri="{FF2B5EF4-FFF2-40B4-BE49-F238E27FC236}">
                <a16:creationId xmlns:a16="http://schemas.microsoft.com/office/drawing/2014/main" id="{17C8F17B-4BA3-95CE-25FA-F6F8C5BE82F6}"/>
              </a:ext>
            </a:extLst>
          </p:cNvPr>
          <p:cNvCxnSpPr>
            <a:cxnSpLocks/>
          </p:cNvCxnSpPr>
          <p:nvPr/>
        </p:nvCxnSpPr>
        <p:spPr>
          <a:xfrm>
            <a:off x="2346140" y="4073399"/>
            <a:ext cx="0" cy="67214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直線接點 31">
            <a:extLst>
              <a:ext uri="{FF2B5EF4-FFF2-40B4-BE49-F238E27FC236}">
                <a16:creationId xmlns:a16="http://schemas.microsoft.com/office/drawing/2014/main" id="{5B9B217C-44BD-3D54-984C-253B70AD589A}"/>
              </a:ext>
            </a:extLst>
          </p:cNvPr>
          <p:cNvCxnSpPr>
            <a:cxnSpLocks/>
            <a:stCxn id="7" idx="2"/>
            <a:endCxn id="10" idx="6"/>
          </p:cNvCxnSpPr>
          <p:nvPr/>
        </p:nvCxnSpPr>
        <p:spPr>
          <a:xfrm flipH="1" flipV="1">
            <a:off x="3032793" y="5249513"/>
            <a:ext cx="1649753" cy="39661"/>
          </a:xfrm>
          <a:prstGeom prst="line">
            <a:avLst/>
          </a:prstGeom>
        </p:spPr>
        <p:style>
          <a:lnRef idx="3">
            <a:schemeClr val="accent1"/>
          </a:lnRef>
          <a:fillRef idx="0">
            <a:schemeClr val="accent1"/>
          </a:fillRef>
          <a:effectRef idx="2">
            <a:schemeClr val="accent1"/>
          </a:effectRef>
          <a:fontRef idx="minor">
            <a:schemeClr val="tx1"/>
          </a:fontRef>
        </p:style>
      </p:cxnSp>
      <p:sp>
        <p:nvSpPr>
          <p:cNvPr id="8" name="橢圓 7">
            <a:extLst>
              <a:ext uri="{FF2B5EF4-FFF2-40B4-BE49-F238E27FC236}">
                <a16:creationId xmlns:a16="http://schemas.microsoft.com/office/drawing/2014/main" id="{9C246A21-CB34-3F0A-50C2-B667477E46B0}"/>
              </a:ext>
            </a:extLst>
          </p:cNvPr>
          <p:cNvSpPr/>
          <p:nvPr/>
        </p:nvSpPr>
        <p:spPr>
          <a:xfrm>
            <a:off x="1858726" y="3260915"/>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96C1CC4-3F48-0B1B-CE1B-BC8E759E124F}"/>
              </a:ext>
            </a:extLst>
          </p:cNvPr>
          <p:cNvCxnSpPr>
            <a:cxnSpLocks/>
            <a:endCxn id="10" idx="2"/>
          </p:cNvCxnSpPr>
          <p:nvPr/>
        </p:nvCxnSpPr>
        <p:spPr>
          <a:xfrm>
            <a:off x="2420785" y="4827004"/>
            <a:ext cx="462718" cy="422509"/>
          </a:xfrm>
          <a:prstGeom prst="line">
            <a:avLst/>
          </a:prstGeom>
        </p:spPr>
        <p:style>
          <a:lnRef idx="3">
            <a:schemeClr val="accent1"/>
          </a:lnRef>
          <a:fillRef idx="0">
            <a:schemeClr val="accent1"/>
          </a:fillRef>
          <a:effectRef idx="2">
            <a:schemeClr val="accent1"/>
          </a:effectRef>
          <a:fontRef idx="minor">
            <a:schemeClr val="tx1"/>
          </a:fontRef>
        </p:style>
      </p:cxnSp>
      <p:pic>
        <p:nvPicPr>
          <p:cNvPr id="31" name="圖片 30" descr="一張含有 文字 的圖片&#10;&#10;自動產生的描述">
            <a:extLst>
              <a:ext uri="{FF2B5EF4-FFF2-40B4-BE49-F238E27FC236}">
                <a16:creationId xmlns:a16="http://schemas.microsoft.com/office/drawing/2014/main" id="{31BED55F-574D-5DB7-FAE4-76EE87751BF0}"/>
              </a:ext>
            </a:extLst>
          </p:cNvPr>
          <p:cNvPicPr>
            <a:picLocks noChangeAspect="1"/>
          </p:cNvPicPr>
          <p:nvPr/>
        </p:nvPicPr>
        <p:blipFill rotWithShape="1">
          <a:blip r:embed="rId3"/>
          <a:srcRect l="24093" t="40242" r="10423"/>
          <a:stretch/>
        </p:blipFill>
        <p:spPr>
          <a:xfrm>
            <a:off x="5882979" y="1651448"/>
            <a:ext cx="2588922" cy="2362524"/>
          </a:xfrm>
          <a:prstGeom prst="rect">
            <a:avLst/>
          </a:prstGeom>
        </p:spPr>
      </p:pic>
    </p:spTree>
    <p:extLst>
      <p:ext uri="{BB962C8B-B14F-4D97-AF65-F5344CB8AC3E}">
        <p14:creationId xmlns:p14="http://schemas.microsoft.com/office/powerpoint/2010/main" val="1032961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FDEA67-4DD8-290C-9952-780915C7221E}"/>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7_</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4" name="投影片編號版面配置區 3">
            <a:extLst>
              <a:ext uri="{FF2B5EF4-FFF2-40B4-BE49-F238E27FC236}">
                <a16:creationId xmlns:a16="http://schemas.microsoft.com/office/drawing/2014/main" id="{27EFED70-590C-5E29-971E-BC02BE202D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176</a:t>
            </a:fld>
            <a:endParaRPr lang="en-US"/>
          </a:p>
        </p:txBody>
      </p:sp>
      <p:pic>
        <p:nvPicPr>
          <p:cNvPr id="6" name="圖片 5" descr="一張含有 文字, 布 的圖片&#10;&#10;自動產生的描述">
            <a:extLst>
              <a:ext uri="{FF2B5EF4-FFF2-40B4-BE49-F238E27FC236}">
                <a16:creationId xmlns:a16="http://schemas.microsoft.com/office/drawing/2014/main" id="{C875D30A-32E3-CDDE-728B-CC611BC83172}"/>
              </a:ext>
            </a:extLst>
          </p:cNvPr>
          <p:cNvPicPr>
            <a:picLocks noChangeAspect="1"/>
          </p:cNvPicPr>
          <p:nvPr/>
        </p:nvPicPr>
        <p:blipFill>
          <a:blip r:embed="rId2"/>
          <a:stretch>
            <a:fillRect/>
          </a:stretch>
        </p:blipFill>
        <p:spPr>
          <a:xfrm>
            <a:off x="1147576" y="1939887"/>
            <a:ext cx="4836206" cy="4041035"/>
          </a:xfrm>
          <a:prstGeom prst="rect">
            <a:avLst/>
          </a:prstGeom>
        </p:spPr>
      </p:pic>
      <p:sp>
        <p:nvSpPr>
          <p:cNvPr id="7" name="橢圓 6">
            <a:extLst>
              <a:ext uri="{FF2B5EF4-FFF2-40B4-BE49-F238E27FC236}">
                <a16:creationId xmlns:a16="http://schemas.microsoft.com/office/drawing/2014/main" id="{744BE3B5-9DFF-D7C0-B65D-B828C8F41EBD}"/>
              </a:ext>
            </a:extLst>
          </p:cNvPr>
          <p:cNvSpPr/>
          <p:nvPr/>
        </p:nvSpPr>
        <p:spPr>
          <a:xfrm>
            <a:off x="4757191" y="4827004"/>
            <a:ext cx="149291"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a:extLst>
              <a:ext uri="{FF2B5EF4-FFF2-40B4-BE49-F238E27FC236}">
                <a16:creationId xmlns:a16="http://schemas.microsoft.com/office/drawing/2014/main" id="{B392F35D-3847-9D05-48F4-03A5928491C7}"/>
              </a:ext>
            </a:extLst>
          </p:cNvPr>
          <p:cNvCxnSpPr>
            <a:cxnSpLocks/>
          </p:cNvCxnSpPr>
          <p:nvPr/>
        </p:nvCxnSpPr>
        <p:spPr>
          <a:xfrm>
            <a:off x="2296792" y="3228663"/>
            <a:ext cx="390801" cy="303380"/>
          </a:xfrm>
          <a:prstGeom prst="line">
            <a:avLst/>
          </a:prstGeom>
        </p:spPr>
        <p:style>
          <a:lnRef idx="3">
            <a:schemeClr val="accent1"/>
          </a:lnRef>
          <a:fillRef idx="0">
            <a:schemeClr val="accent1"/>
          </a:fillRef>
          <a:effectRef idx="2">
            <a:schemeClr val="accent1"/>
          </a:effectRef>
          <a:fontRef idx="minor">
            <a:schemeClr val="tx1"/>
          </a:fontRef>
        </p:style>
      </p:cxnSp>
      <p:sp>
        <p:nvSpPr>
          <p:cNvPr id="9" name="文字方塊 8">
            <a:extLst>
              <a:ext uri="{FF2B5EF4-FFF2-40B4-BE49-F238E27FC236}">
                <a16:creationId xmlns:a16="http://schemas.microsoft.com/office/drawing/2014/main" id="{BAE2CA45-6DFB-0CFD-2BD6-7267D29ED7C8}"/>
              </a:ext>
            </a:extLst>
          </p:cNvPr>
          <p:cNvSpPr txBox="1"/>
          <p:nvPr/>
        </p:nvSpPr>
        <p:spPr>
          <a:xfrm>
            <a:off x="4381928" y="5095624"/>
            <a:ext cx="750526" cy="307777"/>
          </a:xfrm>
          <a:prstGeom prst="rect">
            <a:avLst/>
          </a:prstGeom>
          <a:noFill/>
        </p:spPr>
        <p:txBody>
          <a:bodyPr wrap="none" rtlCol="0">
            <a:spAutoFit/>
          </a:bodyPr>
          <a:lstStyle/>
          <a:p>
            <a:r>
              <a:rPr lang="en-US" altLang="zh-TW" dirty="0">
                <a:solidFill>
                  <a:srgbClr val="FF0000"/>
                </a:solidFill>
                <a:highlight>
                  <a:srgbClr val="FFFF00"/>
                </a:highlight>
              </a:rPr>
              <a:t>(50,44)</a:t>
            </a:r>
            <a:endParaRPr lang="zh-TW" altLang="en-US" dirty="0">
              <a:solidFill>
                <a:srgbClr val="FF0000"/>
              </a:solidFill>
              <a:highlight>
                <a:srgbClr val="FFFF00"/>
              </a:highlight>
            </a:endParaRPr>
          </a:p>
        </p:txBody>
      </p:sp>
      <p:sp>
        <p:nvSpPr>
          <p:cNvPr id="10" name="文字方塊 9">
            <a:extLst>
              <a:ext uri="{FF2B5EF4-FFF2-40B4-BE49-F238E27FC236}">
                <a16:creationId xmlns:a16="http://schemas.microsoft.com/office/drawing/2014/main" id="{F2BA71F3-C7ED-5D75-DFEF-16F2FEB4A365}"/>
              </a:ext>
            </a:extLst>
          </p:cNvPr>
          <p:cNvSpPr txBox="1"/>
          <p:nvPr/>
        </p:nvSpPr>
        <p:spPr>
          <a:xfrm>
            <a:off x="1846884" y="2265107"/>
            <a:ext cx="750526" cy="307777"/>
          </a:xfrm>
          <a:prstGeom prst="rect">
            <a:avLst/>
          </a:prstGeom>
          <a:noFill/>
        </p:spPr>
        <p:txBody>
          <a:bodyPr wrap="none" rtlCol="0">
            <a:spAutoFit/>
          </a:bodyPr>
          <a:lstStyle/>
          <a:p>
            <a:r>
              <a:rPr lang="en-US" altLang="zh-TW" dirty="0">
                <a:solidFill>
                  <a:srgbClr val="FF0000"/>
                </a:solidFill>
                <a:highlight>
                  <a:srgbClr val="FFFF00"/>
                </a:highlight>
              </a:rPr>
              <a:t>(39,33)</a:t>
            </a:r>
            <a:endParaRPr lang="zh-TW" altLang="en-US" dirty="0">
              <a:solidFill>
                <a:srgbClr val="FF0000"/>
              </a:solidFill>
              <a:highlight>
                <a:srgbClr val="FFFF00"/>
              </a:highlight>
            </a:endParaRPr>
          </a:p>
        </p:txBody>
      </p:sp>
      <p:cxnSp>
        <p:nvCxnSpPr>
          <p:cNvPr id="11" name="直線接點 10">
            <a:extLst>
              <a:ext uri="{FF2B5EF4-FFF2-40B4-BE49-F238E27FC236}">
                <a16:creationId xmlns:a16="http://schemas.microsoft.com/office/drawing/2014/main" id="{5DD3B2F4-B639-2BD2-775E-E22A88FD5DF5}"/>
              </a:ext>
            </a:extLst>
          </p:cNvPr>
          <p:cNvCxnSpPr>
            <a:cxnSpLocks/>
          </p:cNvCxnSpPr>
          <p:nvPr/>
        </p:nvCxnSpPr>
        <p:spPr>
          <a:xfrm>
            <a:off x="2263626" y="2835475"/>
            <a:ext cx="0" cy="411578"/>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直線接點 11">
            <a:extLst>
              <a:ext uri="{FF2B5EF4-FFF2-40B4-BE49-F238E27FC236}">
                <a16:creationId xmlns:a16="http://schemas.microsoft.com/office/drawing/2014/main" id="{D16B230F-3C13-F869-AB76-DBDAF594D73B}"/>
              </a:ext>
            </a:extLst>
          </p:cNvPr>
          <p:cNvCxnSpPr>
            <a:cxnSpLocks/>
            <a:stCxn id="7" idx="2"/>
          </p:cNvCxnSpPr>
          <p:nvPr/>
        </p:nvCxnSpPr>
        <p:spPr>
          <a:xfrm flipH="1">
            <a:off x="3349690" y="4911047"/>
            <a:ext cx="1407501"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橢圓 12">
            <a:extLst>
              <a:ext uri="{FF2B5EF4-FFF2-40B4-BE49-F238E27FC236}">
                <a16:creationId xmlns:a16="http://schemas.microsoft.com/office/drawing/2014/main" id="{DC761308-2E53-4F6F-58B1-947542993192}"/>
              </a:ext>
            </a:extLst>
          </p:cNvPr>
          <p:cNvSpPr/>
          <p:nvPr/>
        </p:nvSpPr>
        <p:spPr>
          <a:xfrm>
            <a:off x="2188981" y="2695704"/>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EC2B1F81-B680-CCB8-B8BD-24D33CE053A1}"/>
              </a:ext>
            </a:extLst>
          </p:cNvPr>
          <p:cNvCxnSpPr>
            <a:cxnSpLocks/>
          </p:cNvCxnSpPr>
          <p:nvPr/>
        </p:nvCxnSpPr>
        <p:spPr>
          <a:xfrm>
            <a:off x="2646970" y="3532043"/>
            <a:ext cx="0" cy="844014"/>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直線接點 18">
            <a:extLst>
              <a:ext uri="{FF2B5EF4-FFF2-40B4-BE49-F238E27FC236}">
                <a16:creationId xmlns:a16="http://schemas.microsoft.com/office/drawing/2014/main" id="{8811180E-A24F-8914-E867-A3E534798897}"/>
              </a:ext>
            </a:extLst>
          </p:cNvPr>
          <p:cNvCxnSpPr>
            <a:cxnSpLocks/>
          </p:cNvCxnSpPr>
          <p:nvPr/>
        </p:nvCxnSpPr>
        <p:spPr>
          <a:xfrm>
            <a:off x="2687593" y="4339512"/>
            <a:ext cx="736742" cy="571534"/>
          </a:xfrm>
          <a:prstGeom prst="line">
            <a:avLst/>
          </a:prstGeom>
        </p:spPr>
        <p:style>
          <a:lnRef idx="3">
            <a:schemeClr val="accent1"/>
          </a:lnRef>
          <a:fillRef idx="0">
            <a:schemeClr val="accent1"/>
          </a:fillRef>
          <a:effectRef idx="2">
            <a:schemeClr val="accent1"/>
          </a:effectRef>
          <a:fontRef idx="minor">
            <a:schemeClr val="tx1"/>
          </a:fontRef>
        </p:style>
      </p:cxnSp>
      <p:pic>
        <p:nvPicPr>
          <p:cNvPr id="21" name="圖片 20" descr="一張含有 文字 的圖片&#10;&#10;自動產生的描述">
            <a:extLst>
              <a:ext uri="{FF2B5EF4-FFF2-40B4-BE49-F238E27FC236}">
                <a16:creationId xmlns:a16="http://schemas.microsoft.com/office/drawing/2014/main" id="{A103896A-1D1E-CB8D-AE83-1E82FF49942A}"/>
              </a:ext>
            </a:extLst>
          </p:cNvPr>
          <p:cNvPicPr>
            <a:picLocks noChangeAspect="1"/>
          </p:cNvPicPr>
          <p:nvPr/>
        </p:nvPicPr>
        <p:blipFill rotWithShape="1">
          <a:blip r:embed="rId3"/>
          <a:srcRect l="24093" t="40242" r="10423"/>
          <a:stretch/>
        </p:blipFill>
        <p:spPr>
          <a:xfrm>
            <a:off x="5882979" y="1651448"/>
            <a:ext cx="2588922" cy="2362524"/>
          </a:xfrm>
          <a:prstGeom prst="rect">
            <a:avLst/>
          </a:prstGeom>
        </p:spPr>
      </p:pic>
    </p:spTree>
    <p:extLst>
      <p:ext uri="{BB962C8B-B14F-4D97-AF65-F5344CB8AC3E}">
        <p14:creationId xmlns:p14="http://schemas.microsoft.com/office/powerpoint/2010/main" val="21756811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descr="一張含有 文字, 報紙 的圖片&#10;&#10;自動產生的描述">
            <a:extLst>
              <a:ext uri="{FF2B5EF4-FFF2-40B4-BE49-F238E27FC236}">
                <a16:creationId xmlns:a16="http://schemas.microsoft.com/office/drawing/2014/main" id="{729039E8-2E39-B5B0-9784-4354F6DC2164}"/>
              </a:ext>
            </a:extLst>
          </p:cNvPr>
          <p:cNvPicPr>
            <a:picLocks noChangeAspect="1"/>
          </p:cNvPicPr>
          <p:nvPr/>
        </p:nvPicPr>
        <p:blipFill>
          <a:blip r:embed="rId2"/>
          <a:stretch>
            <a:fillRect/>
          </a:stretch>
        </p:blipFill>
        <p:spPr>
          <a:xfrm>
            <a:off x="889064" y="2738562"/>
            <a:ext cx="6245977" cy="3606222"/>
          </a:xfrm>
          <a:prstGeom prst="rect">
            <a:avLst/>
          </a:prstGeom>
        </p:spPr>
      </p:pic>
      <p:sp>
        <p:nvSpPr>
          <p:cNvPr id="2" name="標題 1">
            <a:extLst>
              <a:ext uri="{FF2B5EF4-FFF2-40B4-BE49-F238E27FC236}">
                <a16:creationId xmlns:a16="http://schemas.microsoft.com/office/drawing/2014/main" id="{1A717508-4F60-E547-F3A4-8DD45F9E7EC0}"/>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8</a:t>
            </a:r>
            <a:endParaRPr lang="zh-TW" altLang="en-US" dirty="0"/>
          </a:p>
        </p:txBody>
      </p:sp>
      <p:sp>
        <p:nvSpPr>
          <p:cNvPr id="3" name="文字版面配置區 2">
            <a:extLst>
              <a:ext uri="{FF2B5EF4-FFF2-40B4-BE49-F238E27FC236}">
                <a16:creationId xmlns:a16="http://schemas.microsoft.com/office/drawing/2014/main" id="{395086AB-8CEE-9F1C-538B-57437AAE5C7D}"/>
              </a:ext>
            </a:extLst>
          </p:cNvPr>
          <p:cNvSpPr>
            <a:spLocks noGrp="1"/>
          </p:cNvSpPr>
          <p:nvPr>
            <p:ph type="body" idx="1"/>
          </p:nvPr>
        </p:nvSpPr>
        <p:spPr/>
        <p:txBody>
          <a:bodyPr/>
          <a:lstStyle/>
          <a:p>
            <a:r>
              <a:rPr lang="en-US" altLang="zh-TW" b="0" i="0" dirty="0">
                <a:solidFill>
                  <a:srgbClr val="212121"/>
                </a:solidFill>
                <a:effectLst/>
                <a:latin typeface="Times New Roman" panose="02020603050405020304" pitchFamily="18" charset="0"/>
                <a:cs typeface="Times New Roman" panose="02020603050405020304" pitchFamily="18" charset="0"/>
              </a:rPr>
              <a:t>Start(42,19)</a:t>
            </a:r>
          </a:p>
          <a:p>
            <a:r>
              <a:rPr lang="en-US" altLang="zh-TW" b="0" dirty="0">
                <a:solidFill>
                  <a:srgbClr val="212121"/>
                </a:solidFill>
                <a:latin typeface="Times New Roman" panose="02020603050405020304" pitchFamily="18" charset="0"/>
                <a:cs typeface="Times New Roman" panose="02020603050405020304" pitchFamily="18" charset="0"/>
              </a:rPr>
              <a:t>Goal(38,31)</a:t>
            </a:r>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559B3363-E3F3-C37E-D73E-7DD7C3776C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177</a:t>
            </a:fld>
            <a:endParaRPr lang="en-US"/>
          </a:p>
        </p:txBody>
      </p:sp>
      <p:sp>
        <p:nvSpPr>
          <p:cNvPr id="7" name="橢圓 6">
            <a:extLst>
              <a:ext uri="{FF2B5EF4-FFF2-40B4-BE49-F238E27FC236}">
                <a16:creationId xmlns:a16="http://schemas.microsoft.com/office/drawing/2014/main" id="{630A1F73-8B79-EB45-71F7-0EFE8069739F}"/>
              </a:ext>
            </a:extLst>
          </p:cNvPr>
          <p:cNvSpPr/>
          <p:nvPr/>
        </p:nvSpPr>
        <p:spPr>
          <a:xfrm>
            <a:off x="2281493" y="4786627"/>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716FF490-49C4-CADF-FD8B-35E366D5419C}"/>
              </a:ext>
            </a:extLst>
          </p:cNvPr>
          <p:cNvSpPr/>
          <p:nvPr/>
        </p:nvSpPr>
        <p:spPr>
          <a:xfrm>
            <a:off x="5698348" y="3957114"/>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B2DF4034-50E8-1649-0926-B95E12D4A35D}"/>
              </a:ext>
            </a:extLst>
          </p:cNvPr>
          <p:cNvSpPr/>
          <p:nvPr/>
        </p:nvSpPr>
        <p:spPr>
          <a:xfrm>
            <a:off x="4422710" y="4786627"/>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B9D4135B-1D1E-1668-0378-CE64667BA7DC}"/>
              </a:ext>
            </a:extLst>
          </p:cNvPr>
          <p:cNvSpPr/>
          <p:nvPr/>
        </p:nvSpPr>
        <p:spPr>
          <a:xfrm>
            <a:off x="4916913" y="3947829"/>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3610AFD-B384-1E51-CCDF-9068789BA7F0}"/>
              </a:ext>
            </a:extLst>
          </p:cNvPr>
          <p:cNvCxnSpPr>
            <a:cxnSpLocks/>
          </p:cNvCxnSpPr>
          <p:nvPr/>
        </p:nvCxnSpPr>
        <p:spPr>
          <a:xfrm flipV="1">
            <a:off x="3881535" y="4048886"/>
            <a:ext cx="1035378" cy="851482"/>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直線接點 14">
            <a:extLst>
              <a:ext uri="{FF2B5EF4-FFF2-40B4-BE49-F238E27FC236}">
                <a16:creationId xmlns:a16="http://schemas.microsoft.com/office/drawing/2014/main" id="{781C23AE-3387-39C0-BD22-797EF1EA909A}"/>
              </a:ext>
            </a:extLst>
          </p:cNvPr>
          <p:cNvCxnSpPr>
            <a:cxnSpLocks/>
            <a:endCxn id="11" idx="3"/>
          </p:cNvCxnSpPr>
          <p:nvPr/>
        </p:nvCxnSpPr>
        <p:spPr>
          <a:xfrm>
            <a:off x="2452260" y="4900368"/>
            <a:ext cx="1992313" cy="29729"/>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直線接點 16">
            <a:extLst>
              <a:ext uri="{FF2B5EF4-FFF2-40B4-BE49-F238E27FC236}">
                <a16:creationId xmlns:a16="http://schemas.microsoft.com/office/drawing/2014/main" id="{905C7F5E-A365-2BDD-AB2B-7E685B706FD5}"/>
              </a:ext>
            </a:extLst>
          </p:cNvPr>
          <p:cNvCxnSpPr>
            <a:cxnSpLocks/>
          </p:cNvCxnSpPr>
          <p:nvPr/>
        </p:nvCxnSpPr>
        <p:spPr>
          <a:xfrm>
            <a:off x="4991558" y="4019157"/>
            <a:ext cx="729957" cy="6853"/>
          </a:xfrm>
          <a:prstGeom prst="line">
            <a:avLst/>
          </a:prstGeom>
        </p:spPr>
        <p:style>
          <a:lnRef idx="3">
            <a:schemeClr val="accent1"/>
          </a:lnRef>
          <a:fillRef idx="0">
            <a:schemeClr val="accent1"/>
          </a:fillRef>
          <a:effectRef idx="2">
            <a:schemeClr val="accent1"/>
          </a:effectRef>
          <a:fontRef idx="minor">
            <a:schemeClr val="tx1"/>
          </a:fontRef>
        </p:style>
      </p:cxnSp>
      <p:sp>
        <p:nvSpPr>
          <p:cNvPr id="19" name="文字方塊 18">
            <a:extLst>
              <a:ext uri="{FF2B5EF4-FFF2-40B4-BE49-F238E27FC236}">
                <a16:creationId xmlns:a16="http://schemas.microsoft.com/office/drawing/2014/main" id="{7D278FD9-006A-AC15-4E8B-BFB299C87A3F}"/>
              </a:ext>
            </a:extLst>
          </p:cNvPr>
          <p:cNvSpPr txBox="1"/>
          <p:nvPr/>
        </p:nvSpPr>
        <p:spPr>
          <a:xfrm>
            <a:off x="1995299" y="4954712"/>
            <a:ext cx="750526" cy="307777"/>
          </a:xfrm>
          <a:prstGeom prst="rect">
            <a:avLst/>
          </a:prstGeom>
          <a:noFill/>
        </p:spPr>
        <p:txBody>
          <a:bodyPr wrap="none" rtlCol="0">
            <a:spAutoFit/>
          </a:bodyPr>
          <a:lstStyle/>
          <a:p>
            <a:r>
              <a:rPr lang="en-US" altLang="zh-TW" dirty="0">
                <a:solidFill>
                  <a:srgbClr val="FF0000"/>
                </a:solidFill>
                <a:highlight>
                  <a:srgbClr val="FFFF00"/>
                </a:highlight>
              </a:rPr>
              <a:t>(42,19)</a:t>
            </a:r>
            <a:endParaRPr lang="zh-TW" altLang="en-US" dirty="0">
              <a:solidFill>
                <a:srgbClr val="FF0000"/>
              </a:solidFill>
              <a:highlight>
                <a:srgbClr val="FFFF00"/>
              </a:highlight>
            </a:endParaRPr>
          </a:p>
        </p:txBody>
      </p:sp>
      <p:sp>
        <p:nvSpPr>
          <p:cNvPr id="20" name="文字方塊 19">
            <a:extLst>
              <a:ext uri="{FF2B5EF4-FFF2-40B4-BE49-F238E27FC236}">
                <a16:creationId xmlns:a16="http://schemas.microsoft.com/office/drawing/2014/main" id="{EC41588E-C3D6-9D11-FD6D-57A1626D0E99}"/>
              </a:ext>
            </a:extLst>
          </p:cNvPr>
          <p:cNvSpPr txBox="1"/>
          <p:nvPr/>
        </p:nvSpPr>
        <p:spPr>
          <a:xfrm>
            <a:off x="5472375" y="4176991"/>
            <a:ext cx="750526" cy="307777"/>
          </a:xfrm>
          <a:prstGeom prst="rect">
            <a:avLst/>
          </a:prstGeom>
          <a:noFill/>
        </p:spPr>
        <p:txBody>
          <a:bodyPr wrap="none" rtlCol="0">
            <a:spAutoFit/>
          </a:bodyPr>
          <a:lstStyle/>
          <a:p>
            <a:r>
              <a:rPr lang="en-US" altLang="zh-TW" dirty="0">
                <a:solidFill>
                  <a:srgbClr val="FF0000"/>
                </a:solidFill>
                <a:highlight>
                  <a:srgbClr val="FFFF00"/>
                </a:highlight>
              </a:rPr>
              <a:t>(38,31)</a:t>
            </a:r>
            <a:endParaRPr lang="zh-TW" altLang="en-US" dirty="0">
              <a:solidFill>
                <a:srgbClr val="FF0000"/>
              </a:solidFill>
              <a:highlight>
                <a:srgbClr val="FFFF00"/>
              </a:highlight>
            </a:endParaRPr>
          </a:p>
        </p:txBody>
      </p:sp>
      <p:pic>
        <p:nvPicPr>
          <p:cNvPr id="24" name="圖片 23" descr="一張含有 夜空 的圖片&#10;&#10;自動產生的描述">
            <a:extLst>
              <a:ext uri="{FF2B5EF4-FFF2-40B4-BE49-F238E27FC236}">
                <a16:creationId xmlns:a16="http://schemas.microsoft.com/office/drawing/2014/main" id="{A1BDCD0E-FDC1-90A3-7710-C34E3447CA53}"/>
              </a:ext>
            </a:extLst>
          </p:cNvPr>
          <p:cNvPicPr>
            <a:picLocks noChangeAspect="1"/>
          </p:cNvPicPr>
          <p:nvPr/>
        </p:nvPicPr>
        <p:blipFill rotWithShape="1">
          <a:blip r:embed="rId3"/>
          <a:srcRect l="9613" t="31524" r="31856" b="9234"/>
          <a:stretch/>
        </p:blipFill>
        <p:spPr>
          <a:xfrm>
            <a:off x="6222901" y="1571474"/>
            <a:ext cx="2283295" cy="2311044"/>
          </a:xfrm>
          <a:prstGeom prst="rect">
            <a:avLst/>
          </a:prstGeom>
        </p:spPr>
      </p:pic>
      <p:sp>
        <p:nvSpPr>
          <p:cNvPr id="5" name="橢圓 4">
            <a:extLst>
              <a:ext uri="{FF2B5EF4-FFF2-40B4-BE49-F238E27FC236}">
                <a16:creationId xmlns:a16="http://schemas.microsoft.com/office/drawing/2014/main" id="{ADFB8DBB-16D1-F823-6DB6-623A2671F5F0}"/>
              </a:ext>
            </a:extLst>
          </p:cNvPr>
          <p:cNvSpPr/>
          <p:nvPr/>
        </p:nvSpPr>
        <p:spPr>
          <a:xfrm>
            <a:off x="2317124" y="4762012"/>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9E385148-4439-1981-4D52-A81A58598354}"/>
              </a:ext>
            </a:extLst>
          </p:cNvPr>
          <p:cNvSpPr/>
          <p:nvPr/>
        </p:nvSpPr>
        <p:spPr>
          <a:xfrm>
            <a:off x="5733979" y="3932499"/>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ABED47E3-CBA9-FB7F-0310-992524C0812C}"/>
              </a:ext>
            </a:extLst>
          </p:cNvPr>
          <p:cNvSpPr txBox="1"/>
          <p:nvPr/>
        </p:nvSpPr>
        <p:spPr>
          <a:xfrm>
            <a:off x="2030930" y="4930097"/>
            <a:ext cx="750526" cy="307777"/>
          </a:xfrm>
          <a:prstGeom prst="rect">
            <a:avLst/>
          </a:prstGeom>
          <a:noFill/>
        </p:spPr>
        <p:txBody>
          <a:bodyPr wrap="none" rtlCol="0">
            <a:spAutoFit/>
          </a:bodyPr>
          <a:lstStyle/>
          <a:p>
            <a:r>
              <a:rPr lang="en-US" altLang="zh-TW" dirty="0">
                <a:solidFill>
                  <a:srgbClr val="FF0000"/>
                </a:solidFill>
                <a:highlight>
                  <a:srgbClr val="FFFF00"/>
                </a:highlight>
              </a:rPr>
              <a:t>(42,19)</a:t>
            </a:r>
            <a:endParaRPr lang="zh-TW" altLang="en-US" dirty="0">
              <a:solidFill>
                <a:srgbClr val="FF0000"/>
              </a:solidFill>
              <a:highlight>
                <a:srgbClr val="FFFF00"/>
              </a:highlight>
            </a:endParaRPr>
          </a:p>
        </p:txBody>
      </p:sp>
      <p:sp>
        <p:nvSpPr>
          <p:cNvPr id="10" name="文字方塊 9">
            <a:extLst>
              <a:ext uri="{FF2B5EF4-FFF2-40B4-BE49-F238E27FC236}">
                <a16:creationId xmlns:a16="http://schemas.microsoft.com/office/drawing/2014/main" id="{8B2963AA-A79A-FDEB-5123-BBCCD1CA5BF7}"/>
              </a:ext>
            </a:extLst>
          </p:cNvPr>
          <p:cNvSpPr txBox="1"/>
          <p:nvPr/>
        </p:nvSpPr>
        <p:spPr>
          <a:xfrm>
            <a:off x="5508006" y="4152376"/>
            <a:ext cx="750526" cy="307777"/>
          </a:xfrm>
          <a:prstGeom prst="rect">
            <a:avLst/>
          </a:prstGeom>
          <a:noFill/>
        </p:spPr>
        <p:txBody>
          <a:bodyPr wrap="none" rtlCol="0">
            <a:spAutoFit/>
          </a:bodyPr>
          <a:lstStyle/>
          <a:p>
            <a:r>
              <a:rPr lang="en-US" altLang="zh-TW" dirty="0">
                <a:solidFill>
                  <a:srgbClr val="FF0000"/>
                </a:solidFill>
                <a:highlight>
                  <a:srgbClr val="FFFF00"/>
                </a:highlight>
              </a:rPr>
              <a:t>(38,31)</a:t>
            </a:r>
            <a:endParaRPr lang="zh-TW" altLang="en-US" dirty="0">
              <a:solidFill>
                <a:srgbClr val="FF0000"/>
              </a:solidFill>
              <a:highlight>
                <a:srgbClr val="FFFF00"/>
              </a:highlight>
            </a:endParaRPr>
          </a:p>
        </p:txBody>
      </p:sp>
    </p:spTree>
    <p:extLst>
      <p:ext uri="{BB962C8B-B14F-4D97-AF65-F5344CB8AC3E}">
        <p14:creationId xmlns:p14="http://schemas.microsoft.com/office/powerpoint/2010/main" val="6540957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EE15AC-17A6-C799-CC76-117EB3FD1432}"/>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8_</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4" name="投影片編號版面配置區 3">
            <a:extLst>
              <a:ext uri="{FF2B5EF4-FFF2-40B4-BE49-F238E27FC236}">
                <a16:creationId xmlns:a16="http://schemas.microsoft.com/office/drawing/2014/main" id="{D55E1E88-FA03-C3B0-041F-D54F860A48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178</a:t>
            </a:fld>
            <a:endParaRPr lang="en-US"/>
          </a:p>
        </p:txBody>
      </p:sp>
      <p:pic>
        <p:nvPicPr>
          <p:cNvPr id="6" name="圖片 5">
            <a:extLst>
              <a:ext uri="{FF2B5EF4-FFF2-40B4-BE49-F238E27FC236}">
                <a16:creationId xmlns:a16="http://schemas.microsoft.com/office/drawing/2014/main" id="{BA73CB39-B0A4-9E1A-9BDA-3311F5667034}"/>
              </a:ext>
            </a:extLst>
          </p:cNvPr>
          <p:cNvPicPr>
            <a:picLocks noChangeAspect="1"/>
          </p:cNvPicPr>
          <p:nvPr/>
        </p:nvPicPr>
        <p:blipFill>
          <a:blip r:embed="rId2"/>
          <a:stretch>
            <a:fillRect/>
          </a:stretch>
        </p:blipFill>
        <p:spPr>
          <a:xfrm>
            <a:off x="720711" y="2201870"/>
            <a:ext cx="5976396" cy="3844367"/>
          </a:xfrm>
          <a:prstGeom prst="rect">
            <a:avLst/>
          </a:prstGeom>
        </p:spPr>
      </p:pic>
      <p:cxnSp>
        <p:nvCxnSpPr>
          <p:cNvPr id="7" name="直線接點 6">
            <a:extLst>
              <a:ext uri="{FF2B5EF4-FFF2-40B4-BE49-F238E27FC236}">
                <a16:creationId xmlns:a16="http://schemas.microsoft.com/office/drawing/2014/main" id="{0DA82EFB-61D1-0626-633A-474A082BFBEC}"/>
              </a:ext>
            </a:extLst>
          </p:cNvPr>
          <p:cNvCxnSpPr>
            <a:cxnSpLocks/>
          </p:cNvCxnSpPr>
          <p:nvPr/>
        </p:nvCxnSpPr>
        <p:spPr>
          <a:xfrm flipV="1">
            <a:off x="3534401" y="3428999"/>
            <a:ext cx="1078610" cy="1060288"/>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直線接點 7">
            <a:extLst>
              <a:ext uri="{FF2B5EF4-FFF2-40B4-BE49-F238E27FC236}">
                <a16:creationId xmlns:a16="http://schemas.microsoft.com/office/drawing/2014/main" id="{7C842C6F-3F9F-5160-53AE-391D0C4DEACF}"/>
              </a:ext>
            </a:extLst>
          </p:cNvPr>
          <p:cNvCxnSpPr>
            <a:cxnSpLocks/>
          </p:cNvCxnSpPr>
          <p:nvPr/>
        </p:nvCxnSpPr>
        <p:spPr>
          <a:xfrm>
            <a:off x="1663249" y="4459761"/>
            <a:ext cx="1901045" cy="14865"/>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直線接點 8">
            <a:extLst>
              <a:ext uri="{FF2B5EF4-FFF2-40B4-BE49-F238E27FC236}">
                <a16:creationId xmlns:a16="http://schemas.microsoft.com/office/drawing/2014/main" id="{C7CACCF7-C581-4684-CC6E-EE2ED8AA3B10}"/>
              </a:ext>
            </a:extLst>
          </p:cNvPr>
          <p:cNvCxnSpPr>
            <a:cxnSpLocks/>
          </p:cNvCxnSpPr>
          <p:nvPr/>
        </p:nvCxnSpPr>
        <p:spPr>
          <a:xfrm>
            <a:off x="4580690" y="3422146"/>
            <a:ext cx="729957" cy="6853"/>
          </a:xfrm>
          <a:prstGeom prst="line">
            <a:avLst/>
          </a:prstGeom>
        </p:spPr>
        <p:style>
          <a:lnRef idx="3">
            <a:schemeClr val="accent1"/>
          </a:lnRef>
          <a:fillRef idx="0">
            <a:schemeClr val="accent1"/>
          </a:fillRef>
          <a:effectRef idx="2">
            <a:schemeClr val="accent1"/>
          </a:effectRef>
          <a:fontRef idx="minor">
            <a:schemeClr val="tx1"/>
          </a:fontRef>
        </p:style>
      </p:cxnSp>
      <p:sp>
        <p:nvSpPr>
          <p:cNvPr id="10" name="橢圓 9">
            <a:extLst>
              <a:ext uri="{FF2B5EF4-FFF2-40B4-BE49-F238E27FC236}">
                <a16:creationId xmlns:a16="http://schemas.microsoft.com/office/drawing/2014/main" id="{A06A61CD-5E90-E8D9-9355-383BBE6ADE48}"/>
              </a:ext>
            </a:extLst>
          </p:cNvPr>
          <p:cNvSpPr/>
          <p:nvPr/>
        </p:nvSpPr>
        <p:spPr>
          <a:xfrm>
            <a:off x="1542684" y="4390584"/>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5EAD7126-D8BB-026A-0208-8081039781A1}"/>
              </a:ext>
            </a:extLst>
          </p:cNvPr>
          <p:cNvSpPr/>
          <p:nvPr/>
        </p:nvSpPr>
        <p:spPr>
          <a:xfrm>
            <a:off x="5207246" y="3344957"/>
            <a:ext cx="149290" cy="16808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8701B57-3465-1EB7-D211-DFD82FCEC795}"/>
              </a:ext>
            </a:extLst>
          </p:cNvPr>
          <p:cNvSpPr txBox="1"/>
          <p:nvPr/>
        </p:nvSpPr>
        <p:spPr>
          <a:xfrm>
            <a:off x="1167421" y="4715418"/>
            <a:ext cx="750526" cy="307777"/>
          </a:xfrm>
          <a:prstGeom prst="rect">
            <a:avLst/>
          </a:prstGeom>
          <a:noFill/>
        </p:spPr>
        <p:txBody>
          <a:bodyPr wrap="none" rtlCol="0">
            <a:spAutoFit/>
          </a:bodyPr>
          <a:lstStyle/>
          <a:p>
            <a:r>
              <a:rPr lang="en-US" altLang="zh-TW" dirty="0">
                <a:solidFill>
                  <a:srgbClr val="FF0000"/>
                </a:solidFill>
                <a:highlight>
                  <a:srgbClr val="FFFF00"/>
                </a:highlight>
              </a:rPr>
              <a:t>(42,19)</a:t>
            </a:r>
            <a:endParaRPr lang="zh-TW" altLang="en-US" dirty="0">
              <a:solidFill>
                <a:srgbClr val="FF0000"/>
              </a:solidFill>
              <a:highlight>
                <a:srgbClr val="FFFF00"/>
              </a:highlight>
            </a:endParaRPr>
          </a:p>
        </p:txBody>
      </p:sp>
      <p:sp>
        <p:nvSpPr>
          <p:cNvPr id="13" name="文字方塊 12">
            <a:extLst>
              <a:ext uri="{FF2B5EF4-FFF2-40B4-BE49-F238E27FC236}">
                <a16:creationId xmlns:a16="http://schemas.microsoft.com/office/drawing/2014/main" id="{75943244-3EEE-C7FE-CE48-08CCFCF413A4}"/>
              </a:ext>
            </a:extLst>
          </p:cNvPr>
          <p:cNvSpPr txBox="1"/>
          <p:nvPr/>
        </p:nvSpPr>
        <p:spPr>
          <a:xfrm>
            <a:off x="4991558" y="2880955"/>
            <a:ext cx="750526" cy="307777"/>
          </a:xfrm>
          <a:prstGeom prst="rect">
            <a:avLst/>
          </a:prstGeom>
          <a:noFill/>
        </p:spPr>
        <p:txBody>
          <a:bodyPr wrap="none" rtlCol="0">
            <a:spAutoFit/>
          </a:bodyPr>
          <a:lstStyle/>
          <a:p>
            <a:r>
              <a:rPr lang="en-US" altLang="zh-TW" dirty="0">
                <a:solidFill>
                  <a:srgbClr val="FF0000"/>
                </a:solidFill>
                <a:highlight>
                  <a:srgbClr val="FFFF00"/>
                </a:highlight>
              </a:rPr>
              <a:t>(38,31)</a:t>
            </a:r>
            <a:endParaRPr lang="zh-TW" altLang="en-US" dirty="0">
              <a:solidFill>
                <a:srgbClr val="FF0000"/>
              </a:solidFill>
              <a:highlight>
                <a:srgbClr val="FFFF00"/>
              </a:highlight>
            </a:endParaRPr>
          </a:p>
        </p:txBody>
      </p:sp>
      <p:pic>
        <p:nvPicPr>
          <p:cNvPr id="16" name="圖片 15" descr="一張含有 夜空 的圖片&#10;&#10;自動產生的描述">
            <a:extLst>
              <a:ext uri="{FF2B5EF4-FFF2-40B4-BE49-F238E27FC236}">
                <a16:creationId xmlns:a16="http://schemas.microsoft.com/office/drawing/2014/main" id="{60C18901-EE16-5780-17D5-F06E1F1A6041}"/>
              </a:ext>
            </a:extLst>
          </p:cNvPr>
          <p:cNvPicPr>
            <a:picLocks noChangeAspect="1"/>
          </p:cNvPicPr>
          <p:nvPr/>
        </p:nvPicPr>
        <p:blipFill rotWithShape="1">
          <a:blip r:embed="rId3"/>
          <a:srcRect l="9613" t="31524" r="31856" b="9234"/>
          <a:stretch/>
        </p:blipFill>
        <p:spPr>
          <a:xfrm>
            <a:off x="6222901" y="1571474"/>
            <a:ext cx="2283295" cy="2311044"/>
          </a:xfrm>
          <a:prstGeom prst="rect">
            <a:avLst/>
          </a:prstGeom>
        </p:spPr>
      </p:pic>
    </p:spTree>
    <p:extLst>
      <p:ext uri="{BB962C8B-B14F-4D97-AF65-F5344CB8AC3E}">
        <p14:creationId xmlns:p14="http://schemas.microsoft.com/office/powerpoint/2010/main" val="103620427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descr="一張含有 文字, 布 的圖片&#10;&#10;自動產生的描述">
            <a:extLst>
              <a:ext uri="{FF2B5EF4-FFF2-40B4-BE49-F238E27FC236}">
                <a16:creationId xmlns:a16="http://schemas.microsoft.com/office/drawing/2014/main" id="{C1F8A672-E064-0AEE-DC3A-F8B0CD495248}"/>
              </a:ext>
            </a:extLst>
          </p:cNvPr>
          <p:cNvPicPr>
            <a:picLocks noChangeAspect="1"/>
          </p:cNvPicPr>
          <p:nvPr/>
        </p:nvPicPr>
        <p:blipFill>
          <a:blip r:embed="rId2"/>
          <a:stretch>
            <a:fillRect/>
          </a:stretch>
        </p:blipFill>
        <p:spPr>
          <a:xfrm>
            <a:off x="2619827" y="1772614"/>
            <a:ext cx="4211903" cy="4530986"/>
          </a:xfrm>
          <a:prstGeom prst="rect">
            <a:avLst/>
          </a:prstGeom>
        </p:spPr>
      </p:pic>
      <p:sp>
        <p:nvSpPr>
          <p:cNvPr id="2" name="標題 1">
            <a:extLst>
              <a:ext uri="{FF2B5EF4-FFF2-40B4-BE49-F238E27FC236}">
                <a16:creationId xmlns:a16="http://schemas.microsoft.com/office/drawing/2014/main" id="{79277D19-3FFA-B79C-098E-3B4BA03591BC}"/>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9</a:t>
            </a:r>
            <a:endParaRPr lang="zh-TW" altLang="en-US" dirty="0"/>
          </a:p>
        </p:txBody>
      </p:sp>
      <p:sp>
        <p:nvSpPr>
          <p:cNvPr id="3" name="文字版面配置區 2">
            <a:extLst>
              <a:ext uri="{FF2B5EF4-FFF2-40B4-BE49-F238E27FC236}">
                <a16:creationId xmlns:a16="http://schemas.microsoft.com/office/drawing/2014/main" id="{E2DF810C-BB56-0D57-E82F-F2CB746A7CFC}"/>
              </a:ext>
            </a:extLst>
          </p:cNvPr>
          <p:cNvSpPr>
            <a:spLocks noGrp="1"/>
          </p:cNvSpPr>
          <p:nvPr>
            <p:ph type="body" idx="1"/>
          </p:nvPr>
        </p:nvSpPr>
        <p:spPr/>
        <p:txBody>
          <a:bodyPr/>
          <a:lstStyle/>
          <a:p>
            <a:r>
              <a:rPr lang="en-US" altLang="zh-TW" b="0" i="0" dirty="0">
                <a:solidFill>
                  <a:srgbClr val="212121"/>
                </a:solidFill>
                <a:effectLst/>
                <a:latin typeface="Times New Roman" panose="02020603050405020304" pitchFamily="18" charset="0"/>
                <a:cs typeface="Times New Roman" panose="02020603050405020304" pitchFamily="18" charset="0"/>
              </a:rPr>
              <a:t>Start(57,22)</a:t>
            </a:r>
          </a:p>
          <a:p>
            <a:r>
              <a:rPr lang="en-US" altLang="zh-TW" b="0" dirty="0">
                <a:solidFill>
                  <a:srgbClr val="212121"/>
                </a:solidFill>
                <a:latin typeface="Times New Roman" panose="02020603050405020304" pitchFamily="18" charset="0"/>
                <a:cs typeface="Times New Roman" panose="02020603050405020304" pitchFamily="18" charset="0"/>
              </a:rPr>
              <a:t>Goal(39,28)</a:t>
            </a:r>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A5EC89FB-7D21-4912-0C51-0DC20D8504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179</a:t>
            </a:fld>
            <a:endParaRPr lang="en-US"/>
          </a:p>
        </p:txBody>
      </p:sp>
      <p:sp>
        <p:nvSpPr>
          <p:cNvPr id="7" name="橢圓 6">
            <a:extLst>
              <a:ext uri="{FF2B5EF4-FFF2-40B4-BE49-F238E27FC236}">
                <a16:creationId xmlns:a16="http://schemas.microsoft.com/office/drawing/2014/main" id="{B23840B4-BCDF-C67D-0648-AC34EA611E26}"/>
              </a:ext>
            </a:extLst>
          </p:cNvPr>
          <p:cNvSpPr/>
          <p:nvPr/>
        </p:nvSpPr>
        <p:spPr>
          <a:xfrm>
            <a:off x="5293735" y="2326262"/>
            <a:ext cx="182108" cy="17393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7654DEEB-6BB2-E3C5-8AA2-12578092CB3D}"/>
              </a:ext>
            </a:extLst>
          </p:cNvPr>
          <p:cNvSpPr/>
          <p:nvPr/>
        </p:nvSpPr>
        <p:spPr>
          <a:xfrm>
            <a:off x="3937329" y="5810209"/>
            <a:ext cx="165901" cy="17003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6BC00F7E-2DCB-597D-C426-3B38015E54AF}"/>
              </a:ext>
            </a:extLst>
          </p:cNvPr>
          <p:cNvSpPr txBox="1"/>
          <p:nvPr/>
        </p:nvSpPr>
        <p:spPr>
          <a:xfrm>
            <a:off x="5145973" y="1945352"/>
            <a:ext cx="750526" cy="307777"/>
          </a:xfrm>
          <a:prstGeom prst="rect">
            <a:avLst/>
          </a:prstGeom>
          <a:noFill/>
        </p:spPr>
        <p:txBody>
          <a:bodyPr wrap="none" rtlCol="0">
            <a:spAutoFit/>
          </a:bodyPr>
          <a:lstStyle/>
          <a:p>
            <a:r>
              <a:rPr lang="en-US" altLang="zh-TW" dirty="0">
                <a:solidFill>
                  <a:srgbClr val="FF0000"/>
                </a:solidFill>
                <a:highlight>
                  <a:srgbClr val="FFFF00"/>
                </a:highlight>
              </a:rPr>
              <a:t>(39,28)</a:t>
            </a:r>
            <a:endParaRPr lang="zh-TW" altLang="en-US" dirty="0">
              <a:solidFill>
                <a:srgbClr val="FF0000"/>
              </a:solidFill>
              <a:highlight>
                <a:srgbClr val="FFFF00"/>
              </a:highlight>
            </a:endParaRPr>
          </a:p>
        </p:txBody>
      </p:sp>
      <p:sp>
        <p:nvSpPr>
          <p:cNvPr id="11" name="文字方塊 10">
            <a:extLst>
              <a:ext uri="{FF2B5EF4-FFF2-40B4-BE49-F238E27FC236}">
                <a16:creationId xmlns:a16="http://schemas.microsoft.com/office/drawing/2014/main" id="{D211655A-210D-4EB3-0424-5A0629C49F56}"/>
              </a:ext>
            </a:extLst>
          </p:cNvPr>
          <p:cNvSpPr txBox="1"/>
          <p:nvPr/>
        </p:nvSpPr>
        <p:spPr>
          <a:xfrm>
            <a:off x="3375733" y="5474349"/>
            <a:ext cx="750526" cy="307777"/>
          </a:xfrm>
          <a:prstGeom prst="rect">
            <a:avLst/>
          </a:prstGeom>
          <a:noFill/>
        </p:spPr>
        <p:txBody>
          <a:bodyPr wrap="none" rtlCol="0">
            <a:spAutoFit/>
          </a:bodyPr>
          <a:lstStyle/>
          <a:p>
            <a:r>
              <a:rPr lang="en-US" altLang="zh-TW" dirty="0">
                <a:solidFill>
                  <a:srgbClr val="FF0000"/>
                </a:solidFill>
                <a:highlight>
                  <a:srgbClr val="FFFF00"/>
                </a:highlight>
              </a:rPr>
              <a:t>(57,22)</a:t>
            </a:r>
            <a:endParaRPr lang="zh-TW" altLang="en-US" dirty="0">
              <a:solidFill>
                <a:srgbClr val="FF0000"/>
              </a:solidFill>
              <a:highlight>
                <a:srgbClr val="FFFF00"/>
              </a:highlight>
            </a:endParaRPr>
          </a:p>
        </p:txBody>
      </p:sp>
      <p:cxnSp>
        <p:nvCxnSpPr>
          <p:cNvPr id="19" name="直線接點 18">
            <a:extLst>
              <a:ext uri="{FF2B5EF4-FFF2-40B4-BE49-F238E27FC236}">
                <a16:creationId xmlns:a16="http://schemas.microsoft.com/office/drawing/2014/main" id="{DEFF9BA2-52ED-03C2-1C2E-D10F9846B294}"/>
              </a:ext>
            </a:extLst>
          </p:cNvPr>
          <p:cNvCxnSpPr>
            <a:cxnSpLocks/>
          </p:cNvCxnSpPr>
          <p:nvPr/>
        </p:nvCxnSpPr>
        <p:spPr>
          <a:xfrm>
            <a:off x="4988079" y="2813910"/>
            <a:ext cx="0" cy="762328"/>
          </a:xfrm>
          <a:prstGeom prst="line">
            <a:avLst/>
          </a:prstGeom>
        </p:spPr>
        <p:style>
          <a:lnRef idx="3">
            <a:schemeClr val="accent1"/>
          </a:lnRef>
          <a:fillRef idx="0">
            <a:schemeClr val="accent1"/>
          </a:fillRef>
          <a:effectRef idx="2">
            <a:schemeClr val="accent1"/>
          </a:effectRef>
          <a:fontRef idx="minor">
            <a:schemeClr val="tx1"/>
          </a:fontRef>
        </p:style>
      </p:cxnSp>
      <p:sp>
        <p:nvSpPr>
          <p:cNvPr id="9" name="橢圓 8">
            <a:extLst>
              <a:ext uri="{FF2B5EF4-FFF2-40B4-BE49-F238E27FC236}">
                <a16:creationId xmlns:a16="http://schemas.microsoft.com/office/drawing/2014/main" id="{6F46962A-5893-44BC-3621-07C5E5B96A41}"/>
              </a:ext>
            </a:extLst>
          </p:cNvPr>
          <p:cNvSpPr/>
          <p:nvPr/>
        </p:nvSpPr>
        <p:spPr>
          <a:xfrm>
            <a:off x="4896897" y="2729868"/>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2F14BC7A-6EDC-4643-739E-2FC6C31AA476}"/>
              </a:ext>
            </a:extLst>
          </p:cNvPr>
          <p:cNvSpPr/>
          <p:nvPr/>
        </p:nvSpPr>
        <p:spPr>
          <a:xfrm>
            <a:off x="4431044" y="3870022"/>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95530A7D-5E71-38A2-A324-B193FACF8BCF}"/>
              </a:ext>
            </a:extLst>
          </p:cNvPr>
          <p:cNvCxnSpPr>
            <a:cxnSpLocks/>
            <a:endCxn id="7" idx="3"/>
          </p:cNvCxnSpPr>
          <p:nvPr/>
        </p:nvCxnSpPr>
        <p:spPr>
          <a:xfrm flipV="1">
            <a:off x="4971542" y="2474724"/>
            <a:ext cx="348862" cy="309372"/>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直線接點 14">
            <a:extLst>
              <a:ext uri="{FF2B5EF4-FFF2-40B4-BE49-F238E27FC236}">
                <a16:creationId xmlns:a16="http://schemas.microsoft.com/office/drawing/2014/main" id="{24E24627-05A3-56EA-1683-861114805074}"/>
              </a:ext>
            </a:extLst>
          </p:cNvPr>
          <p:cNvCxnSpPr>
            <a:cxnSpLocks/>
            <a:endCxn id="17" idx="0"/>
          </p:cNvCxnSpPr>
          <p:nvPr/>
        </p:nvCxnSpPr>
        <p:spPr>
          <a:xfrm flipH="1">
            <a:off x="4497355" y="4036242"/>
            <a:ext cx="7134" cy="1335363"/>
          </a:xfrm>
          <a:prstGeom prst="line">
            <a:avLst/>
          </a:prstGeom>
        </p:spPr>
        <p:style>
          <a:lnRef idx="3">
            <a:schemeClr val="accent1"/>
          </a:lnRef>
          <a:fillRef idx="0">
            <a:schemeClr val="accent1"/>
          </a:fillRef>
          <a:effectRef idx="2">
            <a:schemeClr val="accent1"/>
          </a:effectRef>
          <a:fontRef idx="minor">
            <a:schemeClr val="tx1"/>
          </a:fontRef>
        </p:style>
      </p:cxnSp>
      <p:sp>
        <p:nvSpPr>
          <p:cNvPr id="18" name="橢圓 17">
            <a:extLst>
              <a:ext uri="{FF2B5EF4-FFF2-40B4-BE49-F238E27FC236}">
                <a16:creationId xmlns:a16="http://schemas.microsoft.com/office/drawing/2014/main" id="{886CE499-BB0A-7AFB-C0BB-62112A58D9A1}"/>
              </a:ext>
            </a:extLst>
          </p:cNvPr>
          <p:cNvSpPr/>
          <p:nvPr/>
        </p:nvSpPr>
        <p:spPr>
          <a:xfrm>
            <a:off x="4904143" y="3107453"/>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C5E4A137-8588-DCF5-093B-C7308878EDCF}"/>
              </a:ext>
            </a:extLst>
          </p:cNvPr>
          <p:cNvSpPr/>
          <p:nvPr/>
        </p:nvSpPr>
        <p:spPr>
          <a:xfrm>
            <a:off x="4896897" y="3505504"/>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a:extLst>
              <a:ext uri="{FF2B5EF4-FFF2-40B4-BE49-F238E27FC236}">
                <a16:creationId xmlns:a16="http://schemas.microsoft.com/office/drawing/2014/main" id="{0552BEBD-E16F-44A9-7063-D8904608EC7B}"/>
              </a:ext>
            </a:extLst>
          </p:cNvPr>
          <p:cNvCxnSpPr>
            <a:cxnSpLocks/>
            <a:endCxn id="8" idx="7"/>
          </p:cNvCxnSpPr>
          <p:nvPr/>
        </p:nvCxnSpPr>
        <p:spPr>
          <a:xfrm flipH="1">
            <a:off x="4078934" y="5490746"/>
            <a:ext cx="352110" cy="3443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直線接點 29">
            <a:extLst>
              <a:ext uri="{FF2B5EF4-FFF2-40B4-BE49-F238E27FC236}">
                <a16:creationId xmlns:a16="http://schemas.microsoft.com/office/drawing/2014/main" id="{3907A240-0ECD-F90B-C7FB-9E1D5319454D}"/>
              </a:ext>
            </a:extLst>
          </p:cNvPr>
          <p:cNvCxnSpPr>
            <a:cxnSpLocks/>
          </p:cNvCxnSpPr>
          <p:nvPr/>
        </p:nvCxnSpPr>
        <p:spPr>
          <a:xfrm flipH="1">
            <a:off x="4580334" y="3624547"/>
            <a:ext cx="335114" cy="277163"/>
          </a:xfrm>
          <a:prstGeom prst="line">
            <a:avLst/>
          </a:prstGeom>
        </p:spPr>
        <p:style>
          <a:lnRef idx="3">
            <a:schemeClr val="accent1"/>
          </a:lnRef>
          <a:fillRef idx="0">
            <a:schemeClr val="accent1"/>
          </a:fillRef>
          <a:effectRef idx="2">
            <a:schemeClr val="accent1"/>
          </a:effectRef>
          <a:fontRef idx="minor">
            <a:schemeClr val="tx1"/>
          </a:fontRef>
        </p:style>
      </p:cxnSp>
      <p:sp>
        <p:nvSpPr>
          <p:cNvPr id="17" name="橢圓 16">
            <a:extLst>
              <a:ext uri="{FF2B5EF4-FFF2-40B4-BE49-F238E27FC236}">
                <a16:creationId xmlns:a16="http://schemas.microsoft.com/office/drawing/2014/main" id="{FF72F762-3A9B-9FE5-6A87-2A6A2E3B423E}"/>
              </a:ext>
            </a:extLst>
          </p:cNvPr>
          <p:cNvSpPr/>
          <p:nvPr/>
        </p:nvSpPr>
        <p:spPr>
          <a:xfrm>
            <a:off x="4422710" y="5371605"/>
            <a:ext cx="149290" cy="16808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D958B2AB-111C-FBDE-54B8-CB5FCC108BDB}"/>
              </a:ext>
            </a:extLst>
          </p:cNvPr>
          <p:cNvPicPr>
            <a:picLocks noChangeAspect="1"/>
          </p:cNvPicPr>
          <p:nvPr/>
        </p:nvPicPr>
        <p:blipFill rotWithShape="1">
          <a:blip r:embed="rId3"/>
          <a:srcRect t="40298" r="29891"/>
          <a:stretch/>
        </p:blipFill>
        <p:spPr>
          <a:xfrm>
            <a:off x="6376711" y="1547419"/>
            <a:ext cx="2496807" cy="2126170"/>
          </a:xfrm>
          <a:prstGeom prst="rect">
            <a:avLst/>
          </a:prstGeom>
        </p:spPr>
      </p:pic>
    </p:spTree>
    <p:extLst>
      <p:ext uri="{BB962C8B-B14F-4D97-AF65-F5344CB8AC3E}">
        <p14:creationId xmlns:p14="http://schemas.microsoft.com/office/powerpoint/2010/main" val="3896607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的圖片&#10;&#10;自動產生的描述">
            <a:extLst>
              <a:ext uri="{FF2B5EF4-FFF2-40B4-BE49-F238E27FC236}">
                <a16:creationId xmlns:a16="http://schemas.microsoft.com/office/drawing/2014/main" id="{99195227-AAF4-4CCA-BE07-9FBBE972D467}"/>
              </a:ext>
            </a:extLst>
          </p:cNvPr>
          <p:cNvPicPr>
            <a:picLocks noChangeAspect="1"/>
          </p:cNvPicPr>
          <p:nvPr/>
        </p:nvPicPr>
        <p:blipFill>
          <a:blip r:embed="rId2"/>
          <a:stretch>
            <a:fillRect/>
          </a:stretch>
        </p:blipFill>
        <p:spPr>
          <a:xfrm>
            <a:off x="471991" y="291152"/>
            <a:ext cx="7513061" cy="2441408"/>
          </a:xfrm>
          <a:prstGeom prst="rect">
            <a:avLst/>
          </a:prstGeom>
        </p:spPr>
      </p:pic>
      <p:cxnSp>
        <p:nvCxnSpPr>
          <p:cNvPr id="10" name="直線接點 9">
            <a:extLst>
              <a:ext uri="{FF2B5EF4-FFF2-40B4-BE49-F238E27FC236}">
                <a16:creationId xmlns:a16="http://schemas.microsoft.com/office/drawing/2014/main" id="{2695503D-751B-4B16-A005-170ED13A7922}"/>
              </a:ext>
            </a:extLst>
          </p:cNvPr>
          <p:cNvCxnSpPr>
            <a:cxnSpLocks/>
          </p:cNvCxnSpPr>
          <p:nvPr/>
        </p:nvCxnSpPr>
        <p:spPr>
          <a:xfrm>
            <a:off x="4757192" y="3602550"/>
            <a:ext cx="3070153" cy="31897"/>
          </a:xfrm>
          <a:prstGeom prst="line">
            <a:avLst/>
          </a:prstGeom>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A882C46E-0B2F-4A32-8980-41A953A69E34}"/>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A1A25FA5-E23A-4251-AD06-5171CF391856}"/>
              </a:ext>
            </a:extLst>
          </p:cNvPr>
          <p:cNvSpPr>
            <a:spLocks noGrp="1"/>
          </p:cNvSpPr>
          <p:nvPr>
            <p:ph type="body" idx="1"/>
          </p:nvPr>
        </p:nvSpPr>
        <p:spPr/>
        <p:txBody>
          <a:bodyPr/>
          <a:lstStyle/>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sz="2000" dirty="0"/>
              <a:t>Punish(B) &lt; Punish(C)</a:t>
            </a:r>
            <a:endParaRPr lang="zh-TW" altLang="en-US" sz="2000" dirty="0"/>
          </a:p>
        </p:txBody>
      </p:sp>
      <p:sp>
        <p:nvSpPr>
          <p:cNvPr id="4" name="投影片編號版面配置區 3">
            <a:extLst>
              <a:ext uri="{FF2B5EF4-FFF2-40B4-BE49-F238E27FC236}">
                <a16:creationId xmlns:a16="http://schemas.microsoft.com/office/drawing/2014/main" id="{D226EED7-3BF1-4981-AA45-1788A8FE2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cxnSp>
        <p:nvCxnSpPr>
          <p:cNvPr id="7" name="直線單箭頭接點 6">
            <a:extLst>
              <a:ext uri="{FF2B5EF4-FFF2-40B4-BE49-F238E27FC236}">
                <a16:creationId xmlns:a16="http://schemas.microsoft.com/office/drawing/2014/main" id="{3E5840B7-BACA-4EAD-ACC9-8D8725F2E19B}"/>
              </a:ext>
            </a:extLst>
          </p:cNvPr>
          <p:cNvCxnSpPr>
            <a:cxnSpLocks/>
          </p:cNvCxnSpPr>
          <p:nvPr/>
        </p:nvCxnSpPr>
        <p:spPr>
          <a:xfrm>
            <a:off x="4960087" y="5794743"/>
            <a:ext cx="405100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FDE654A5-E252-4398-BC5D-5D08B9EB365F}"/>
              </a:ext>
            </a:extLst>
          </p:cNvPr>
          <p:cNvCxnSpPr/>
          <p:nvPr/>
        </p:nvCxnSpPr>
        <p:spPr>
          <a:xfrm>
            <a:off x="7985052" y="2964719"/>
            <a:ext cx="0" cy="322166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5" name="文字方塊 4">
            <a:extLst>
              <a:ext uri="{FF2B5EF4-FFF2-40B4-BE49-F238E27FC236}">
                <a16:creationId xmlns:a16="http://schemas.microsoft.com/office/drawing/2014/main" id="{EAA0641E-1B03-49C9-8121-644961BB331E}"/>
              </a:ext>
            </a:extLst>
          </p:cNvPr>
          <p:cNvSpPr txBox="1"/>
          <p:nvPr/>
        </p:nvSpPr>
        <p:spPr>
          <a:xfrm>
            <a:off x="5612673" y="3039599"/>
            <a:ext cx="356188" cy="400110"/>
          </a:xfrm>
          <a:prstGeom prst="rect">
            <a:avLst/>
          </a:prstGeom>
          <a:noFill/>
        </p:spPr>
        <p:txBody>
          <a:bodyPr wrap="none" rtlCol="0">
            <a:spAutoFit/>
          </a:bodyPr>
          <a:lstStyle/>
          <a:p>
            <a:r>
              <a:rPr lang="en-US" altLang="zh-TW" sz="2000" dirty="0"/>
              <a:t>A</a:t>
            </a:r>
            <a:endParaRPr lang="zh-TW" altLang="en-US" sz="2000" dirty="0"/>
          </a:p>
        </p:txBody>
      </p:sp>
      <p:cxnSp>
        <p:nvCxnSpPr>
          <p:cNvPr id="11" name="直線接點 10">
            <a:extLst>
              <a:ext uri="{FF2B5EF4-FFF2-40B4-BE49-F238E27FC236}">
                <a16:creationId xmlns:a16="http://schemas.microsoft.com/office/drawing/2014/main" id="{E26DA70E-4B21-405A-8982-C40940F2F3BE}"/>
              </a:ext>
            </a:extLst>
          </p:cNvPr>
          <p:cNvCxnSpPr>
            <a:cxnSpLocks/>
          </p:cNvCxnSpPr>
          <p:nvPr/>
        </p:nvCxnSpPr>
        <p:spPr>
          <a:xfrm>
            <a:off x="5449542" y="3383444"/>
            <a:ext cx="2225192" cy="2076155"/>
          </a:xfrm>
          <a:prstGeom prst="line">
            <a:avLst/>
          </a:prstGeom>
        </p:spPr>
        <p:style>
          <a:lnRef idx="1">
            <a:schemeClr val="accent1"/>
          </a:lnRef>
          <a:fillRef idx="0">
            <a:schemeClr val="accent1"/>
          </a:fillRef>
          <a:effectRef idx="0">
            <a:schemeClr val="accent1"/>
          </a:effectRef>
          <a:fontRef idx="minor">
            <a:schemeClr val="tx1"/>
          </a:fontRef>
        </p:style>
      </p:cxnSp>
      <p:sp>
        <p:nvSpPr>
          <p:cNvPr id="9" name="橢圓 8">
            <a:extLst>
              <a:ext uri="{FF2B5EF4-FFF2-40B4-BE49-F238E27FC236}">
                <a16:creationId xmlns:a16="http://schemas.microsoft.com/office/drawing/2014/main" id="{2BC49D56-6DE3-4B7E-B133-DB0C0998FF15}"/>
              </a:ext>
            </a:extLst>
          </p:cNvPr>
          <p:cNvSpPr/>
          <p:nvPr/>
        </p:nvSpPr>
        <p:spPr>
          <a:xfrm>
            <a:off x="5663177" y="3554704"/>
            <a:ext cx="127590" cy="12759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D9E91F8A-E940-4686-A660-B52267000657}"/>
              </a:ext>
            </a:extLst>
          </p:cNvPr>
          <p:cNvSpPr/>
          <p:nvPr/>
        </p:nvSpPr>
        <p:spPr>
          <a:xfrm>
            <a:off x="6224045" y="4057867"/>
            <a:ext cx="127590" cy="12759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982E4D86-41C2-4907-BD42-2E64C11ABE03}"/>
              </a:ext>
            </a:extLst>
          </p:cNvPr>
          <p:cNvSpPr txBox="1"/>
          <p:nvPr/>
        </p:nvSpPr>
        <p:spPr>
          <a:xfrm>
            <a:off x="6205950" y="3643307"/>
            <a:ext cx="356188" cy="400110"/>
          </a:xfrm>
          <a:prstGeom prst="rect">
            <a:avLst/>
          </a:prstGeom>
          <a:noFill/>
        </p:spPr>
        <p:txBody>
          <a:bodyPr wrap="none" rtlCol="0">
            <a:spAutoFit/>
          </a:bodyPr>
          <a:lstStyle/>
          <a:p>
            <a:r>
              <a:rPr lang="en-US" altLang="zh-TW" sz="2000" dirty="0">
                <a:solidFill>
                  <a:srgbClr val="FF0000"/>
                </a:solidFill>
              </a:rPr>
              <a:t>B</a:t>
            </a:r>
            <a:endParaRPr lang="zh-TW" altLang="en-US" sz="2000" dirty="0">
              <a:solidFill>
                <a:srgbClr val="FF0000"/>
              </a:solidFill>
            </a:endParaRPr>
          </a:p>
        </p:txBody>
      </p:sp>
      <p:sp>
        <p:nvSpPr>
          <p:cNvPr id="15" name="橢圓 14">
            <a:extLst>
              <a:ext uri="{FF2B5EF4-FFF2-40B4-BE49-F238E27FC236}">
                <a16:creationId xmlns:a16="http://schemas.microsoft.com/office/drawing/2014/main" id="{05166EFE-9A3F-40FE-BC74-804D2DDFE130}"/>
              </a:ext>
            </a:extLst>
          </p:cNvPr>
          <p:cNvSpPr/>
          <p:nvPr/>
        </p:nvSpPr>
        <p:spPr>
          <a:xfrm>
            <a:off x="7013830" y="4792915"/>
            <a:ext cx="127590" cy="12759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AEC7FA3D-CD91-47E7-B917-00A03A724C92}"/>
              </a:ext>
            </a:extLst>
          </p:cNvPr>
          <p:cNvSpPr txBox="1"/>
          <p:nvPr/>
        </p:nvSpPr>
        <p:spPr>
          <a:xfrm>
            <a:off x="7141926" y="4520395"/>
            <a:ext cx="370614" cy="400110"/>
          </a:xfrm>
          <a:prstGeom prst="rect">
            <a:avLst/>
          </a:prstGeom>
          <a:noFill/>
        </p:spPr>
        <p:txBody>
          <a:bodyPr wrap="none" rtlCol="0">
            <a:spAutoFit/>
          </a:bodyPr>
          <a:lstStyle/>
          <a:p>
            <a:r>
              <a:rPr lang="en-US" altLang="zh-TW" sz="2000" dirty="0">
                <a:solidFill>
                  <a:srgbClr val="FF0000"/>
                </a:solidFill>
              </a:rPr>
              <a:t>C</a:t>
            </a:r>
            <a:endParaRPr lang="zh-TW" altLang="en-US" sz="2000" dirty="0">
              <a:solidFill>
                <a:srgbClr val="FF0000"/>
              </a:solidFill>
            </a:endParaRPr>
          </a:p>
        </p:txBody>
      </p:sp>
    </p:spTree>
    <p:extLst>
      <p:ext uri="{BB962C8B-B14F-4D97-AF65-F5344CB8AC3E}">
        <p14:creationId xmlns:p14="http://schemas.microsoft.com/office/powerpoint/2010/main" val="124478501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42A494-FA8D-56E9-D01C-3CB9462D4A27}"/>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Case2_</a:t>
            </a:r>
            <a:r>
              <a:rPr lang="zh-TW" altLang="en-US" dirty="0">
                <a:latin typeface="標楷體" panose="03000509000000000000" pitchFamily="65" charset="-120"/>
                <a:ea typeface="標楷體" panose="03000509000000000000" pitchFamily="65" charset="-120"/>
              </a:rPr>
              <a:t>執行結果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9_</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排版修正</a:t>
            </a:r>
            <a:endParaRPr lang="zh-TW" altLang="en-US" dirty="0"/>
          </a:p>
        </p:txBody>
      </p:sp>
      <p:sp>
        <p:nvSpPr>
          <p:cNvPr id="4" name="投影片編號版面配置區 3">
            <a:extLst>
              <a:ext uri="{FF2B5EF4-FFF2-40B4-BE49-F238E27FC236}">
                <a16:creationId xmlns:a16="http://schemas.microsoft.com/office/drawing/2014/main" id="{D393A652-A4FD-45B1-B7F4-ADCB1BF37A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180</a:t>
            </a:fld>
            <a:endParaRPr lang="en-US"/>
          </a:p>
        </p:txBody>
      </p:sp>
      <p:pic>
        <p:nvPicPr>
          <p:cNvPr id="6" name="圖片 5">
            <a:extLst>
              <a:ext uri="{FF2B5EF4-FFF2-40B4-BE49-F238E27FC236}">
                <a16:creationId xmlns:a16="http://schemas.microsoft.com/office/drawing/2014/main" id="{BC5621A8-0902-39F1-CAFE-CD1D08A029D1}"/>
              </a:ext>
            </a:extLst>
          </p:cNvPr>
          <p:cNvPicPr>
            <a:picLocks noChangeAspect="1"/>
          </p:cNvPicPr>
          <p:nvPr/>
        </p:nvPicPr>
        <p:blipFill>
          <a:blip r:embed="rId2"/>
          <a:stretch>
            <a:fillRect/>
          </a:stretch>
        </p:blipFill>
        <p:spPr>
          <a:xfrm>
            <a:off x="1789446" y="1792020"/>
            <a:ext cx="3779836" cy="4564330"/>
          </a:xfrm>
          <a:prstGeom prst="rect">
            <a:avLst/>
          </a:prstGeom>
        </p:spPr>
      </p:pic>
      <p:sp>
        <p:nvSpPr>
          <p:cNvPr id="8" name="橢圓 7">
            <a:extLst>
              <a:ext uri="{FF2B5EF4-FFF2-40B4-BE49-F238E27FC236}">
                <a16:creationId xmlns:a16="http://schemas.microsoft.com/office/drawing/2014/main" id="{F47B858A-87BE-4B08-2304-AC75E16EC8AA}"/>
              </a:ext>
            </a:extLst>
          </p:cNvPr>
          <p:cNvSpPr/>
          <p:nvPr/>
        </p:nvSpPr>
        <p:spPr>
          <a:xfrm>
            <a:off x="2705689" y="5903515"/>
            <a:ext cx="165901" cy="17003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50E08793-B354-5F77-1E04-91FF568042A8}"/>
              </a:ext>
            </a:extLst>
          </p:cNvPr>
          <p:cNvSpPr txBox="1"/>
          <p:nvPr/>
        </p:nvSpPr>
        <p:spPr>
          <a:xfrm>
            <a:off x="4278425" y="1670584"/>
            <a:ext cx="750526" cy="307777"/>
          </a:xfrm>
          <a:prstGeom prst="rect">
            <a:avLst/>
          </a:prstGeom>
          <a:noFill/>
        </p:spPr>
        <p:txBody>
          <a:bodyPr wrap="none" rtlCol="0">
            <a:spAutoFit/>
          </a:bodyPr>
          <a:lstStyle/>
          <a:p>
            <a:r>
              <a:rPr lang="en-US" altLang="zh-TW" dirty="0">
                <a:solidFill>
                  <a:srgbClr val="FF0000"/>
                </a:solidFill>
                <a:highlight>
                  <a:srgbClr val="FFFF00"/>
                </a:highlight>
              </a:rPr>
              <a:t>(39,28)</a:t>
            </a:r>
            <a:endParaRPr lang="zh-TW" altLang="en-US" dirty="0">
              <a:solidFill>
                <a:srgbClr val="FF0000"/>
              </a:solidFill>
              <a:highlight>
                <a:srgbClr val="FFFF00"/>
              </a:highlight>
            </a:endParaRPr>
          </a:p>
        </p:txBody>
      </p:sp>
      <p:sp>
        <p:nvSpPr>
          <p:cNvPr id="10" name="文字方塊 9">
            <a:extLst>
              <a:ext uri="{FF2B5EF4-FFF2-40B4-BE49-F238E27FC236}">
                <a16:creationId xmlns:a16="http://schemas.microsoft.com/office/drawing/2014/main" id="{8515FE99-BA67-30E3-9E6B-E1B031BC1367}"/>
              </a:ext>
            </a:extLst>
          </p:cNvPr>
          <p:cNvSpPr txBox="1"/>
          <p:nvPr/>
        </p:nvSpPr>
        <p:spPr>
          <a:xfrm>
            <a:off x="2176170" y="5539317"/>
            <a:ext cx="750526" cy="307777"/>
          </a:xfrm>
          <a:prstGeom prst="rect">
            <a:avLst/>
          </a:prstGeom>
          <a:noFill/>
        </p:spPr>
        <p:txBody>
          <a:bodyPr wrap="none" rtlCol="0">
            <a:spAutoFit/>
          </a:bodyPr>
          <a:lstStyle/>
          <a:p>
            <a:r>
              <a:rPr lang="en-US" altLang="zh-TW" dirty="0">
                <a:solidFill>
                  <a:srgbClr val="FF0000"/>
                </a:solidFill>
                <a:highlight>
                  <a:srgbClr val="FFFF00"/>
                </a:highlight>
              </a:rPr>
              <a:t>(57,22)</a:t>
            </a:r>
            <a:endParaRPr lang="zh-TW" altLang="en-US" dirty="0">
              <a:solidFill>
                <a:srgbClr val="FF0000"/>
              </a:solidFill>
              <a:highlight>
                <a:srgbClr val="FFFF00"/>
              </a:highlight>
            </a:endParaRPr>
          </a:p>
        </p:txBody>
      </p:sp>
      <p:cxnSp>
        <p:nvCxnSpPr>
          <p:cNvPr id="11" name="直線接點 10">
            <a:extLst>
              <a:ext uri="{FF2B5EF4-FFF2-40B4-BE49-F238E27FC236}">
                <a16:creationId xmlns:a16="http://schemas.microsoft.com/office/drawing/2014/main" id="{DF6574B5-DAC9-1069-2CCE-94DB530B0743}"/>
              </a:ext>
            </a:extLst>
          </p:cNvPr>
          <p:cNvCxnSpPr>
            <a:cxnSpLocks/>
          </p:cNvCxnSpPr>
          <p:nvPr/>
        </p:nvCxnSpPr>
        <p:spPr>
          <a:xfrm>
            <a:off x="3831083" y="2500196"/>
            <a:ext cx="0" cy="97358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直線接點 11">
            <a:extLst>
              <a:ext uri="{FF2B5EF4-FFF2-40B4-BE49-F238E27FC236}">
                <a16:creationId xmlns:a16="http://schemas.microsoft.com/office/drawing/2014/main" id="{44546DA6-4E24-A44A-AFB6-D563F2C287AA}"/>
              </a:ext>
            </a:extLst>
          </p:cNvPr>
          <p:cNvCxnSpPr>
            <a:cxnSpLocks/>
          </p:cNvCxnSpPr>
          <p:nvPr/>
        </p:nvCxnSpPr>
        <p:spPr>
          <a:xfrm flipV="1">
            <a:off x="3807897" y="2164702"/>
            <a:ext cx="580082" cy="368362"/>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直線接點 12">
            <a:extLst>
              <a:ext uri="{FF2B5EF4-FFF2-40B4-BE49-F238E27FC236}">
                <a16:creationId xmlns:a16="http://schemas.microsoft.com/office/drawing/2014/main" id="{702EE1B4-BEE0-5C6F-BE37-56F6D47B9E74}"/>
              </a:ext>
            </a:extLst>
          </p:cNvPr>
          <p:cNvCxnSpPr>
            <a:cxnSpLocks/>
          </p:cNvCxnSpPr>
          <p:nvPr/>
        </p:nvCxnSpPr>
        <p:spPr>
          <a:xfrm>
            <a:off x="3313419" y="3901710"/>
            <a:ext cx="27590" cy="1682342"/>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直線接點 13">
            <a:extLst>
              <a:ext uri="{FF2B5EF4-FFF2-40B4-BE49-F238E27FC236}">
                <a16:creationId xmlns:a16="http://schemas.microsoft.com/office/drawing/2014/main" id="{C5E4A2E0-1069-0DC3-4272-31A90B8A1D8F}"/>
              </a:ext>
            </a:extLst>
          </p:cNvPr>
          <p:cNvCxnSpPr>
            <a:cxnSpLocks/>
            <a:endCxn id="8" idx="7"/>
          </p:cNvCxnSpPr>
          <p:nvPr/>
        </p:nvCxnSpPr>
        <p:spPr>
          <a:xfrm flipH="1">
            <a:off x="2847294" y="5584052"/>
            <a:ext cx="466125" cy="344364"/>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直線接點 14">
            <a:extLst>
              <a:ext uri="{FF2B5EF4-FFF2-40B4-BE49-F238E27FC236}">
                <a16:creationId xmlns:a16="http://schemas.microsoft.com/office/drawing/2014/main" id="{6024A38B-36A7-FDCF-B96B-7E6874E61E73}"/>
              </a:ext>
            </a:extLst>
          </p:cNvPr>
          <p:cNvCxnSpPr>
            <a:cxnSpLocks/>
          </p:cNvCxnSpPr>
          <p:nvPr/>
        </p:nvCxnSpPr>
        <p:spPr>
          <a:xfrm flipH="1">
            <a:off x="3341009" y="3491927"/>
            <a:ext cx="490074" cy="409783"/>
          </a:xfrm>
          <a:prstGeom prst="line">
            <a:avLst/>
          </a:prstGeom>
        </p:spPr>
        <p:style>
          <a:lnRef idx="3">
            <a:schemeClr val="accent1"/>
          </a:lnRef>
          <a:fillRef idx="0">
            <a:schemeClr val="accent1"/>
          </a:fillRef>
          <a:effectRef idx="2">
            <a:schemeClr val="accent1"/>
          </a:effectRef>
          <a:fontRef idx="minor">
            <a:schemeClr val="tx1"/>
          </a:fontRef>
        </p:style>
      </p:cxnSp>
      <p:sp>
        <p:nvSpPr>
          <p:cNvPr id="7" name="橢圓 6">
            <a:extLst>
              <a:ext uri="{FF2B5EF4-FFF2-40B4-BE49-F238E27FC236}">
                <a16:creationId xmlns:a16="http://schemas.microsoft.com/office/drawing/2014/main" id="{B755A420-DE96-C697-F40D-2A1C5A423CAA}"/>
              </a:ext>
            </a:extLst>
          </p:cNvPr>
          <p:cNvSpPr/>
          <p:nvPr/>
        </p:nvSpPr>
        <p:spPr>
          <a:xfrm>
            <a:off x="4278425" y="2077735"/>
            <a:ext cx="182108" cy="17393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圖片 22">
            <a:extLst>
              <a:ext uri="{FF2B5EF4-FFF2-40B4-BE49-F238E27FC236}">
                <a16:creationId xmlns:a16="http://schemas.microsoft.com/office/drawing/2014/main" id="{EE0FCEF4-08CA-4E9F-42B5-38908B1ACB2B}"/>
              </a:ext>
            </a:extLst>
          </p:cNvPr>
          <p:cNvPicPr>
            <a:picLocks noChangeAspect="1"/>
          </p:cNvPicPr>
          <p:nvPr/>
        </p:nvPicPr>
        <p:blipFill rotWithShape="1">
          <a:blip r:embed="rId3"/>
          <a:srcRect t="40298" r="29891"/>
          <a:stretch/>
        </p:blipFill>
        <p:spPr>
          <a:xfrm>
            <a:off x="5701108" y="1570648"/>
            <a:ext cx="2496807" cy="2126170"/>
          </a:xfrm>
          <a:prstGeom prst="rect">
            <a:avLst/>
          </a:prstGeom>
        </p:spPr>
      </p:pic>
    </p:spTree>
    <p:extLst>
      <p:ext uri="{BB962C8B-B14F-4D97-AF65-F5344CB8AC3E}">
        <p14:creationId xmlns:p14="http://schemas.microsoft.com/office/powerpoint/2010/main" val="62545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54C9F7-4754-43B9-BCB2-D5C010F41996}"/>
              </a:ext>
            </a:extLst>
          </p:cNvPr>
          <p:cNvSpPr>
            <a:spLocks noGrp="1"/>
          </p:cNvSpPr>
          <p:nvPr>
            <p:ph type="title"/>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加入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loss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functio</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訓練</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次</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版面配置區 2">
            <a:extLst>
              <a:ext uri="{FF2B5EF4-FFF2-40B4-BE49-F238E27FC236}">
                <a16:creationId xmlns:a16="http://schemas.microsoft.com/office/drawing/2014/main" id="{B1C2594D-A762-4CEB-AFC2-04DD70AD4113}"/>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4457D5F5-E7C0-4227-9E81-45204A0396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10" name="圖片 9">
            <a:extLst>
              <a:ext uri="{FF2B5EF4-FFF2-40B4-BE49-F238E27FC236}">
                <a16:creationId xmlns:a16="http://schemas.microsoft.com/office/drawing/2014/main" id="{9E338148-C64E-455D-82F0-B506751BC7B5}"/>
              </a:ext>
            </a:extLst>
          </p:cNvPr>
          <p:cNvPicPr>
            <a:picLocks noChangeAspect="1"/>
          </p:cNvPicPr>
          <p:nvPr/>
        </p:nvPicPr>
        <p:blipFill>
          <a:blip r:embed="rId2"/>
          <a:stretch>
            <a:fillRect/>
          </a:stretch>
        </p:blipFill>
        <p:spPr>
          <a:xfrm>
            <a:off x="1022847" y="1348927"/>
            <a:ext cx="5530353" cy="5372548"/>
          </a:xfrm>
          <a:prstGeom prst="rect">
            <a:avLst/>
          </a:prstGeom>
        </p:spPr>
      </p:pic>
    </p:spTree>
    <p:extLst>
      <p:ext uri="{BB962C8B-B14F-4D97-AF65-F5344CB8AC3E}">
        <p14:creationId xmlns:p14="http://schemas.microsoft.com/office/powerpoint/2010/main" val="355379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3400F4-7FBF-87EA-AF3B-03D3D70520A4}"/>
              </a:ext>
            </a:extLst>
          </p:cNvPr>
          <p:cNvSpPr>
            <a:spLocks noGrp="1"/>
          </p:cNvSpPr>
          <p:nvPr>
            <p:ph type="title"/>
          </p:nvPr>
        </p:nvSpPr>
        <p:spPr/>
        <p:txBody>
          <a:bodyPr>
            <a:normAutofit/>
          </a:bodyPr>
          <a:lstStyle/>
          <a:p>
            <a:r>
              <a:rPr lang="zh-TW" altLang="en-US" sz="3200" dirty="0">
                <a:latin typeface="標楷體" panose="03000509000000000000" pitchFamily="65" charset="-120"/>
                <a:ea typeface="標楷體" panose="03000509000000000000" pitchFamily="65" charset="-120"/>
              </a:rPr>
              <a:t>方法</a:t>
            </a:r>
          </a:p>
        </p:txBody>
      </p:sp>
      <p:sp>
        <p:nvSpPr>
          <p:cNvPr id="3" name="文字版面配置區 2">
            <a:extLst>
              <a:ext uri="{FF2B5EF4-FFF2-40B4-BE49-F238E27FC236}">
                <a16:creationId xmlns:a16="http://schemas.microsoft.com/office/drawing/2014/main" id="{FFA520A4-8099-64B8-B638-D45B2F6B7D02}"/>
              </a:ext>
            </a:extLst>
          </p:cNvPr>
          <p:cNvSpPr>
            <a:spLocks noGrp="1"/>
          </p:cNvSpPr>
          <p:nvPr>
            <p:ph type="body" idx="1"/>
          </p:nvPr>
        </p:nvSpPr>
        <p:spPr/>
        <p:txBody>
          <a:bodyPr/>
          <a:lstStyle/>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1. </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把</a:t>
            </a:r>
            <a:r>
              <a:rPr lang="zh-TW" altLang="en-US"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圖片</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當成</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進去</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DCGAN</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做訓練</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2. </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把</a:t>
            </a:r>
            <a:r>
              <a:rPr lang="zh-TW" altLang="en-US"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轉折點座標</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當成</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進去</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DCGAN</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做訓練</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2. </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把</a:t>
            </a:r>
            <a:r>
              <a:rPr lang="zh-TW" altLang="en-US"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矩陣</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當成</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進去我們的模型做訓練</a:t>
            </a:r>
          </a:p>
        </p:txBody>
      </p:sp>
      <p:sp>
        <p:nvSpPr>
          <p:cNvPr id="4" name="投影片編號版面配置區 3">
            <a:extLst>
              <a:ext uri="{FF2B5EF4-FFF2-40B4-BE49-F238E27FC236}">
                <a16:creationId xmlns:a16="http://schemas.microsoft.com/office/drawing/2014/main" id="{B8B5EED4-6368-0CFB-ACE6-8AE58C1C68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376098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989AD8-1F58-4DA0-826A-7B9238D5AE76}"/>
              </a:ext>
            </a:extLst>
          </p:cNvPr>
          <p:cNvSpPr>
            <a:spLocks noGrp="1"/>
          </p:cNvSpPr>
          <p:nvPr>
            <p:ph type="title"/>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加入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loss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functio</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訓練</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次</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p>
        </p:txBody>
      </p:sp>
      <p:sp>
        <p:nvSpPr>
          <p:cNvPr id="3" name="文字版面配置區 2">
            <a:extLst>
              <a:ext uri="{FF2B5EF4-FFF2-40B4-BE49-F238E27FC236}">
                <a16:creationId xmlns:a16="http://schemas.microsoft.com/office/drawing/2014/main" id="{A7F93166-8BFD-454E-B6FC-81B5ADAC56E0}"/>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DA6FAF8A-9688-4CE4-80B8-69EF8A8527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7" name="圖片 6">
            <a:extLst>
              <a:ext uri="{FF2B5EF4-FFF2-40B4-BE49-F238E27FC236}">
                <a16:creationId xmlns:a16="http://schemas.microsoft.com/office/drawing/2014/main" id="{5A49DD0F-725D-4948-B0D5-68D7AF651302}"/>
              </a:ext>
            </a:extLst>
          </p:cNvPr>
          <p:cNvPicPr>
            <a:picLocks noChangeAspect="1"/>
          </p:cNvPicPr>
          <p:nvPr/>
        </p:nvPicPr>
        <p:blipFill>
          <a:blip r:embed="rId2"/>
          <a:stretch>
            <a:fillRect/>
          </a:stretch>
        </p:blipFill>
        <p:spPr>
          <a:xfrm>
            <a:off x="999460" y="1484784"/>
            <a:ext cx="5231218" cy="5282433"/>
          </a:xfrm>
          <a:prstGeom prst="rect">
            <a:avLst/>
          </a:prstGeom>
        </p:spPr>
      </p:pic>
    </p:spTree>
    <p:extLst>
      <p:ext uri="{BB962C8B-B14F-4D97-AF65-F5344CB8AC3E}">
        <p14:creationId xmlns:p14="http://schemas.microsoft.com/office/powerpoint/2010/main" val="4109179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CE68C-53FF-4A08-A186-C29890A343C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比較表</a:t>
            </a:r>
          </a:p>
        </p:txBody>
      </p:sp>
      <p:sp>
        <p:nvSpPr>
          <p:cNvPr id="3" name="文字版面配置區 2">
            <a:extLst>
              <a:ext uri="{FF2B5EF4-FFF2-40B4-BE49-F238E27FC236}">
                <a16:creationId xmlns:a16="http://schemas.microsoft.com/office/drawing/2014/main" id="{63231C7F-0745-45AA-A758-CE667733A9B0}"/>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F24B5CA-B231-4350-86BA-601E5D1624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graphicFrame>
        <p:nvGraphicFramePr>
          <p:cNvPr id="5" name="表格 5">
            <a:extLst>
              <a:ext uri="{FF2B5EF4-FFF2-40B4-BE49-F238E27FC236}">
                <a16:creationId xmlns:a16="http://schemas.microsoft.com/office/drawing/2014/main" id="{1D76CB3C-172F-408F-8C0A-DBC6BE72FA3B}"/>
              </a:ext>
            </a:extLst>
          </p:cNvPr>
          <p:cNvGraphicFramePr>
            <a:graphicFrameLocks noGrp="1"/>
          </p:cNvGraphicFramePr>
          <p:nvPr/>
        </p:nvGraphicFramePr>
        <p:xfrm>
          <a:off x="382774" y="2656721"/>
          <a:ext cx="8508746" cy="2316480"/>
        </p:xfrm>
        <a:graphic>
          <a:graphicData uri="http://schemas.openxmlformats.org/drawingml/2006/table">
            <a:tbl>
              <a:tblPr firstRow="1" bandRow="1">
                <a:tableStyleId>{5C22544A-7EE6-4342-B048-85BDC9FD1C3A}</a:tableStyleId>
              </a:tblPr>
              <a:tblGrid>
                <a:gridCol w="1718930">
                  <a:extLst>
                    <a:ext uri="{9D8B030D-6E8A-4147-A177-3AD203B41FA5}">
                      <a16:colId xmlns:a16="http://schemas.microsoft.com/office/drawing/2014/main" val="2240754631"/>
                    </a:ext>
                  </a:extLst>
                </a:gridCol>
                <a:gridCol w="1619691">
                  <a:extLst>
                    <a:ext uri="{9D8B030D-6E8A-4147-A177-3AD203B41FA5}">
                      <a16:colId xmlns:a16="http://schemas.microsoft.com/office/drawing/2014/main" val="3151330272"/>
                    </a:ext>
                  </a:extLst>
                </a:gridCol>
                <a:gridCol w="1775217">
                  <a:extLst>
                    <a:ext uri="{9D8B030D-6E8A-4147-A177-3AD203B41FA5}">
                      <a16:colId xmlns:a16="http://schemas.microsoft.com/office/drawing/2014/main" val="1326692829"/>
                    </a:ext>
                  </a:extLst>
                </a:gridCol>
                <a:gridCol w="1697454">
                  <a:extLst>
                    <a:ext uri="{9D8B030D-6E8A-4147-A177-3AD203B41FA5}">
                      <a16:colId xmlns:a16="http://schemas.microsoft.com/office/drawing/2014/main" val="826517910"/>
                    </a:ext>
                  </a:extLst>
                </a:gridCol>
                <a:gridCol w="1697454">
                  <a:extLst>
                    <a:ext uri="{9D8B030D-6E8A-4147-A177-3AD203B41FA5}">
                      <a16:colId xmlns:a16="http://schemas.microsoft.com/office/drawing/2014/main" val="114914224"/>
                    </a:ext>
                  </a:extLst>
                </a:gridCol>
              </a:tblGrid>
              <a:tr h="634882">
                <a:tc>
                  <a:txBody>
                    <a:bodyPr/>
                    <a:lstStyle/>
                    <a:p>
                      <a:endParaRPr lang="zh-TW" altLang="en-US" dirty="0"/>
                    </a:p>
                  </a:txBody>
                  <a:tcPr/>
                </a:tc>
                <a:tc>
                  <a:txBody>
                    <a:bodyPr/>
                    <a:lstStyle/>
                    <a:p>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第一個點與</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點距離</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最後一個點與</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點距離</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第一個點與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點夾角</a:t>
                      </a:r>
                    </a:p>
                    <a:p>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最後一個點與</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點夾角</a:t>
                      </a:r>
                    </a:p>
                    <a:p>
                      <a:endParaRPr lang="zh-TW" altLang="en-US" dirty="0"/>
                    </a:p>
                  </a:txBody>
                  <a:tcPr/>
                </a:tc>
                <a:extLst>
                  <a:ext uri="{0D108BD9-81ED-4DB2-BD59-A6C34878D82A}">
                    <a16:rowId xmlns:a16="http://schemas.microsoft.com/office/drawing/2014/main" val="490005139"/>
                  </a:ext>
                </a:extLst>
              </a:tr>
              <a:tr h="634882">
                <a:tc>
                  <a:txBody>
                    <a:bodyPr/>
                    <a:lstStyle/>
                    <a:p>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loss function</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前</a:t>
                      </a:r>
                      <a:endParaRPr lang="zh-TW" altLang="en-US" sz="2000" dirty="0"/>
                    </a:p>
                  </a:txBody>
                  <a:tcPr/>
                </a:tc>
                <a:tc>
                  <a:txBody>
                    <a:bodyPr/>
                    <a:lstStyle/>
                    <a:p>
                      <a:r>
                        <a:rPr lang="en-US" altLang="zh-TW" sz="2000" dirty="0"/>
                        <a:t>4870.3986</a:t>
                      </a:r>
                      <a:endParaRPr lang="zh-TW" altLang="en-US"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2000" dirty="0"/>
                        <a:t>3865.2192</a:t>
                      </a:r>
                      <a:endParaRPr lang="zh-TW" altLang="en-US" sz="2000" dirty="0"/>
                    </a:p>
                    <a:p>
                      <a:endParaRPr lang="zh-TW" altLang="en-US" dirty="0"/>
                    </a:p>
                  </a:txBody>
                  <a:tcPr/>
                </a:tc>
                <a:tc>
                  <a:txBody>
                    <a:bodyPr/>
                    <a:lstStyle/>
                    <a:p>
                      <a:r>
                        <a:rPr lang="en-US" altLang="zh-TW" sz="2000" dirty="0"/>
                        <a:t>155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差</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度</a:t>
                      </a:r>
                      <a:r>
                        <a:rPr lang="en-US" altLang="zh-TW" sz="2000" dirty="0">
                          <a:solidFill>
                            <a:schemeClr val="tx1"/>
                          </a:solidFill>
                        </a:rPr>
                        <a:t>)</a:t>
                      </a:r>
                      <a:endParaRPr lang="zh-TW" altLang="en-US" sz="2000" dirty="0">
                        <a:solidFill>
                          <a:schemeClr val="tx1"/>
                        </a:solidFill>
                      </a:endParaRPr>
                    </a:p>
                  </a:txBody>
                  <a:tcPr/>
                </a:tc>
                <a:tc>
                  <a:txBody>
                    <a:bodyPr/>
                    <a:lstStyle/>
                    <a:p>
                      <a:r>
                        <a:rPr lang="en-US" altLang="zh-TW" sz="2000" dirty="0"/>
                        <a:t>116</a:t>
                      </a:r>
                      <a:endParaRPr lang="zh-TW" altLang="en-US" sz="2000" dirty="0"/>
                    </a:p>
                  </a:txBody>
                  <a:tcPr/>
                </a:tc>
                <a:extLst>
                  <a:ext uri="{0D108BD9-81ED-4DB2-BD59-A6C34878D82A}">
                    <a16:rowId xmlns:a16="http://schemas.microsoft.com/office/drawing/2014/main" val="3873350669"/>
                  </a:ext>
                </a:extLst>
              </a:tr>
              <a:tr h="634882">
                <a:tc>
                  <a:txBody>
                    <a:bodyPr/>
                    <a:lstStyle/>
                    <a:p>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loss function</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後</a:t>
                      </a:r>
                      <a:endParaRPr lang="zh-TW" altLang="en-US"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2000" dirty="0">
                          <a:solidFill>
                            <a:srgbClr val="FF0000"/>
                          </a:solidFill>
                        </a:rPr>
                        <a:t>3975.7037</a:t>
                      </a:r>
                      <a:endParaRPr lang="zh-TW" altLang="en-US" sz="2000" dirty="0">
                        <a:solidFill>
                          <a:srgbClr val="FF0000"/>
                        </a:solidFill>
                      </a:endParaRPr>
                    </a:p>
                    <a:p>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2000" dirty="0">
                          <a:solidFill>
                            <a:srgbClr val="FF0000"/>
                          </a:solidFill>
                        </a:rPr>
                        <a:t>3226.2496</a:t>
                      </a:r>
                      <a:endParaRPr lang="zh-TW" altLang="en-US" sz="2000" dirty="0">
                        <a:solidFill>
                          <a:srgbClr val="FF0000"/>
                        </a:solidFill>
                      </a:endParaRPr>
                    </a:p>
                    <a:p>
                      <a:endParaRPr lang="zh-TW" altLang="en-US" dirty="0"/>
                    </a:p>
                  </a:txBody>
                  <a:tcPr/>
                </a:tc>
                <a:tc>
                  <a:txBody>
                    <a:bodyPr/>
                    <a:lstStyle/>
                    <a:p>
                      <a:r>
                        <a:rPr lang="en-US" altLang="zh-TW" sz="2000" dirty="0">
                          <a:solidFill>
                            <a:srgbClr val="FF0000"/>
                          </a:solidFill>
                        </a:rPr>
                        <a:t>141</a:t>
                      </a:r>
                    </a:p>
                    <a:p>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差</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6</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度</a:t>
                      </a:r>
                      <a:r>
                        <a:rPr lang="en-US" altLang="zh-TW" sz="2000" dirty="0">
                          <a:solidFill>
                            <a:srgbClr val="FF0000"/>
                          </a:solidFill>
                        </a:rPr>
                        <a:t>)</a:t>
                      </a:r>
                      <a:endParaRPr lang="zh-TW" altLang="en-US" sz="2000" dirty="0">
                        <a:solidFill>
                          <a:srgbClr val="FF0000"/>
                        </a:solidFill>
                      </a:endParaRPr>
                    </a:p>
                  </a:txBody>
                  <a:tcPr/>
                </a:tc>
                <a:tc>
                  <a:txBody>
                    <a:bodyPr/>
                    <a:lstStyle/>
                    <a:p>
                      <a:r>
                        <a:rPr lang="en-US" altLang="zh-TW" sz="2000" dirty="0"/>
                        <a:t>19</a:t>
                      </a:r>
                      <a:endParaRPr lang="zh-TW" altLang="en-US" sz="2000" dirty="0"/>
                    </a:p>
                  </a:txBody>
                  <a:tcPr/>
                </a:tc>
                <a:extLst>
                  <a:ext uri="{0D108BD9-81ED-4DB2-BD59-A6C34878D82A}">
                    <a16:rowId xmlns:a16="http://schemas.microsoft.com/office/drawing/2014/main" val="3153692080"/>
                  </a:ext>
                </a:extLst>
              </a:tr>
            </a:tbl>
          </a:graphicData>
        </a:graphic>
      </p:graphicFrame>
    </p:spTree>
    <p:extLst>
      <p:ext uri="{BB962C8B-B14F-4D97-AF65-F5344CB8AC3E}">
        <p14:creationId xmlns:p14="http://schemas.microsoft.com/office/powerpoint/2010/main" val="87852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3C54656D-660D-42F3-B428-B4AA84C0CB49}"/>
              </a:ext>
            </a:extLst>
          </p:cNvPr>
          <p:cNvSpPr/>
          <p:nvPr/>
        </p:nvSpPr>
        <p:spPr>
          <a:xfrm>
            <a:off x="4194268" y="2126510"/>
            <a:ext cx="3608098" cy="4325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a:extLst>
              <a:ext uri="{FF2B5EF4-FFF2-40B4-BE49-F238E27FC236}">
                <a16:creationId xmlns:a16="http://schemas.microsoft.com/office/drawing/2014/main" id="{23435461-C00F-4DD5-B2C7-E114CA96114E}"/>
              </a:ext>
            </a:extLst>
          </p:cNvPr>
          <p:cNvCxnSpPr>
            <a:cxnSpLocks/>
          </p:cNvCxnSpPr>
          <p:nvPr/>
        </p:nvCxnSpPr>
        <p:spPr>
          <a:xfrm>
            <a:off x="4666909" y="2440171"/>
            <a:ext cx="0" cy="749596"/>
          </a:xfrm>
          <a:prstGeom prst="line">
            <a:avLst/>
          </a:prstGeom>
          <a:ln>
            <a:solidFill>
              <a:schemeClr val="bg1"/>
            </a:solidFill>
          </a:ln>
        </p:spPr>
        <p:style>
          <a:lnRef idx="2">
            <a:schemeClr val="accent2"/>
          </a:lnRef>
          <a:fillRef idx="0">
            <a:schemeClr val="accent2"/>
          </a:fillRef>
          <a:effectRef idx="1">
            <a:schemeClr val="accent2"/>
          </a:effectRef>
          <a:fontRef idx="minor">
            <a:schemeClr val="tx1"/>
          </a:fontRef>
        </p:style>
      </p:cxnSp>
      <p:sp>
        <p:nvSpPr>
          <p:cNvPr id="2" name="標題 1">
            <a:extLst>
              <a:ext uri="{FF2B5EF4-FFF2-40B4-BE49-F238E27FC236}">
                <a16:creationId xmlns:a16="http://schemas.microsoft.com/office/drawing/2014/main" id="{BCE111BD-AC21-4FF6-958C-40B6A1BB5119}"/>
              </a:ext>
            </a:extLst>
          </p:cNvPr>
          <p:cNvSpPr>
            <a:spLocks noGrp="1"/>
          </p:cNvSpPr>
          <p:nvPr>
            <p:ph type="title"/>
          </p:nvPr>
        </p:nvSpPr>
        <p:spPr/>
        <p:txBody>
          <a:bodyPr>
            <a:normAutofit/>
          </a:bodyPr>
          <a:lstStyle/>
          <a:p>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所有線段的轉角是否轉</a:t>
            </a:r>
            <a:r>
              <a:rPr lang="en-US" altLang="zh-TW"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45</a:t>
            </a:r>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度</a:t>
            </a:r>
            <a:endParaRPr lang="zh-TW" altLang="en-US" dirty="0">
              <a:solidFill>
                <a:schemeClr val="bg1"/>
              </a:solidFill>
            </a:endParaRPr>
          </a:p>
        </p:txBody>
      </p:sp>
      <p:sp>
        <p:nvSpPr>
          <p:cNvPr id="3" name="文字版面配置區 2">
            <a:extLst>
              <a:ext uri="{FF2B5EF4-FFF2-40B4-BE49-F238E27FC236}">
                <a16:creationId xmlns:a16="http://schemas.microsoft.com/office/drawing/2014/main" id="{C6A2FAB8-297D-4C88-B237-A78EC077BD67}"/>
              </a:ext>
            </a:extLst>
          </p:cNvPr>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想法</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AD2F01F7-7098-4743-A7E7-7D09E908FD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矩形 4">
            <a:extLst>
              <a:ext uri="{FF2B5EF4-FFF2-40B4-BE49-F238E27FC236}">
                <a16:creationId xmlns:a16="http://schemas.microsoft.com/office/drawing/2014/main" id="{3B5E4CF4-DE40-4A3B-8548-74B31FF1F3F2}"/>
              </a:ext>
            </a:extLst>
          </p:cNvPr>
          <p:cNvSpPr/>
          <p:nvPr/>
        </p:nvSpPr>
        <p:spPr>
          <a:xfrm>
            <a:off x="251521" y="2126511"/>
            <a:ext cx="3608098" cy="4325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5FB5E62E-14EB-4571-A3D7-EC0499BAE076}"/>
              </a:ext>
            </a:extLst>
          </p:cNvPr>
          <p:cNvSpPr/>
          <p:nvPr/>
        </p:nvSpPr>
        <p:spPr>
          <a:xfrm>
            <a:off x="2026672" y="5772286"/>
            <a:ext cx="382772" cy="39340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D18CB056-4C21-4DD9-951C-FB524E8EDA2A}"/>
              </a:ext>
            </a:extLst>
          </p:cNvPr>
          <p:cNvSpPr/>
          <p:nvPr/>
        </p:nvSpPr>
        <p:spPr>
          <a:xfrm>
            <a:off x="4475523" y="2231138"/>
            <a:ext cx="382772" cy="39340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11796193-6184-4549-AEC1-4EED2A965B8F}"/>
              </a:ext>
            </a:extLst>
          </p:cNvPr>
          <p:cNvSpPr/>
          <p:nvPr/>
        </p:nvSpPr>
        <p:spPr>
          <a:xfrm>
            <a:off x="6734556" y="5693511"/>
            <a:ext cx="382772" cy="39340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4753AC19-E509-4689-8D67-BCDABF7CBE45}"/>
              </a:ext>
            </a:extLst>
          </p:cNvPr>
          <p:cNvCxnSpPr/>
          <p:nvPr/>
        </p:nvCxnSpPr>
        <p:spPr>
          <a:xfrm>
            <a:off x="946298" y="2427841"/>
            <a:ext cx="0" cy="1001159"/>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6" name="橢圓 5">
            <a:extLst>
              <a:ext uri="{FF2B5EF4-FFF2-40B4-BE49-F238E27FC236}">
                <a16:creationId xmlns:a16="http://schemas.microsoft.com/office/drawing/2014/main" id="{3CC5B645-7E2C-45AD-8CE2-5E34B9991782}"/>
              </a:ext>
            </a:extLst>
          </p:cNvPr>
          <p:cNvSpPr/>
          <p:nvPr/>
        </p:nvSpPr>
        <p:spPr>
          <a:xfrm>
            <a:off x="763892" y="2275367"/>
            <a:ext cx="382772" cy="39340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4ACF3CC3-A54D-45BC-8670-0352C146D60F}"/>
              </a:ext>
            </a:extLst>
          </p:cNvPr>
          <p:cNvCxnSpPr/>
          <p:nvPr/>
        </p:nvCxnSpPr>
        <p:spPr>
          <a:xfrm flipV="1">
            <a:off x="946298" y="3423684"/>
            <a:ext cx="10632" cy="5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C3FB1EFC-C821-41B7-A717-3ECCF7717AB5}"/>
              </a:ext>
            </a:extLst>
          </p:cNvPr>
          <p:cNvCxnSpPr/>
          <p:nvPr/>
        </p:nvCxnSpPr>
        <p:spPr>
          <a:xfrm>
            <a:off x="956929" y="3429000"/>
            <a:ext cx="1267048" cy="152577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線接點 18">
            <a:extLst>
              <a:ext uri="{FF2B5EF4-FFF2-40B4-BE49-F238E27FC236}">
                <a16:creationId xmlns:a16="http://schemas.microsoft.com/office/drawing/2014/main" id="{E8015253-F29A-4986-B20B-17EF2EC625AC}"/>
              </a:ext>
            </a:extLst>
          </p:cNvPr>
          <p:cNvCxnSpPr>
            <a:cxnSpLocks/>
          </p:cNvCxnSpPr>
          <p:nvPr/>
        </p:nvCxnSpPr>
        <p:spPr>
          <a:xfrm>
            <a:off x="2218058" y="4931808"/>
            <a:ext cx="10632" cy="1055553"/>
          </a:xfrm>
          <a:prstGeom prst="line">
            <a:avLst/>
          </a:prstGeom>
          <a:ln>
            <a:solidFill>
              <a:schemeClr val="bg1"/>
            </a:solidFill>
          </a:ln>
        </p:spPr>
        <p:style>
          <a:lnRef idx="2">
            <a:schemeClr val="accent2"/>
          </a:lnRef>
          <a:fillRef idx="0">
            <a:schemeClr val="accent2"/>
          </a:fillRef>
          <a:effectRef idx="1">
            <a:schemeClr val="accent2"/>
          </a:effectRef>
          <a:fontRef idx="minor">
            <a:schemeClr val="tx1"/>
          </a:fontRef>
        </p:style>
      </p:cxnSp>
      <p:cxnSp>
        <p:nvCxnSpPr>
          <p:cNvPr id="23" name="直線接點 22">
            <a:extLst>
              <a:ext uri="{FF2B5EF4-FFF2-40B4-BE49-F238E27FC236}">
                <a16:creationId xmlns:a16="http://schemas.microsoft.com/office/drawing/2014/main" id="{D419CD60-BB70-4A5A-A1FE-E7907D087595}"/>
              </a:ext>
            </a:extLst>
          </p:cNvPr>
          <p:cNvCxnSpPr>
            <a:cxnSpLocks/>
          </p:cNvCxnSpPr>
          <p:nvPr/>
        </p:nvCxnSpPr>
        <p:spPr>
          <a:xfrm>
            <a:off x="5493768" y="2485064"/>
            <a:ext cx="1497489" cy="3429373"/>
          </a:xfrm>
          <a:prstGeom prst="line">
            <a:avLst/>
          </a:prstGeom>
          <a:ln>
            <a:solidFill>
              <a:schemeClr val="bg1"/>
            </a:solidFill>
          </a:ln>
        </p:spPr>
        <p:style>
          <a:lnRef idx="2">
            <a:schemeClr val="accent2"/>
          </a:lnRef>
          <a:fillRef idx="0">
            <a:schemeClr val="accent2"/>
          </a:fillRef>
          <a:effectRef idx="1">
            <a:schemeClr val="accent2"/>
          </a:effectRef>
          <a:fontRef idx="minor">
            <a:schemeClr val="tx1"/>
          </a:fontRef>
        </p:style>
      </p:cxnSp>
      <p:cxnSp>
        <p:nvCxnSpPr>
          <p:cNvPr id="30" name="直線接點 29">
            <a:extLst>
              <a:ext uri="{FF2B5EF4-FFF2-40B4-BE49-F238E27FC236}">
                <a16:creationId xmlns:a16="http://schemas.microsoft.com/office/drawing/2014/main" id="{D331B9C5-46D3-4B6D-8C81-2D223C7AB8F7}"/>
              </a:ext>
            </a:extLst>
          </p:cNvPr>
          <p:cNvCxnSpPr>
            <a:cxnSpLocks/>
          </p:cNvCxnSpPr>
          <p:nvPr/>
        </p:nvCxnSpPr>
        <p:spPr>
          <a:xfrm flipH="1">
            <a:off x="4666909" y="2485064"/>
            <a:ext cx="826859" cy="710486"/>
          </a:xfrm>
          <a:prstGeom prst="line">
            <a:avLst/>
          </a:prstGeom>
        </p:spPr>
        <p:style>
          <a:lnRef idx="2">
            <a:schemeClr val="accent2"/>
          </a:lnRef>
          <a:fillRef idx="0">
            <a:schemeClr val="accent2"/>
          </a:fillRef>
          <a:effectRef idx="1">
            <a:schemeClr val="accent2"/>
          </a:effectRef>
          <a:fontRef idx="minor">
            <a:schemeClr val="tx1"/>
          </a:fontRef>
        </p:style>
      </p:cxnSp>
      <p:sp>
        <p:nvSpPr>
          <p:cNvPr id="35" name="文字方塊 34">
            <a:extLst>
              <a:ext uri="{FF2B5EF4-FFF2-40B4-BE49-F238E27FC236}">
                <a16:creationId xmlns:a16="http://schemas.microsoft.com/office/drawing/2014/main" id="{12F9849F-4E8B-4B17-908A-A7E59C2C57DE}"/>
              </a:ext>
            </a:extLst>
          </p:cNvPr>
          <p:cNvSpPr txBox="1"/>
          <p:nvPr/>
        </p:nvSpPr>
        <p:spPr>
          <a:xfrm>
            <a:off x="990757" y="6387175"/>
            <a:ext cx="1606530" cy="461665"/>
          </a:xfrm>
          <a:prstGeom prst="rect">
            <a:avLst/>
          </a:prstGeom>
          <a:noFill/>
        </p:spPr>
        <p:txBody>
          <a:bodyPr wrap="none" rtlCol="0">
            <a:spAutoFit/>
          </a:bodyPr>
          <a:lstStyle/>
          <a:p>
            <a:r>
              <a:rPr lang="en-US" altLang="zh-TW" sz="2400" dirty="0"/>
              <a:t>No Punish</a:t>
            </a:r>
            <a:endParaRPr lang="zh-TW" altLang="en-US" sz="2400" dirty="0"/>
          </a:p>
        </p:txBody>
      </p:sp>
      <p:sp>
        <p:nvSpPr>
          <p:cNvPr id="37" name="文字方塊 36">
            <a:extLst>
              <a:ext uri="{FF2B5EF4-FFF2-40B4-BE49-F238E27FC236}">
                <a16:creationId xmlns:a16="http://schemas.microsoft.com/office/drawing/2014/main" id="{361B8722-7271-4C60-8E67-79698AEBABEB}"/>
              </a:ext>
            </a:extLst>
          </p:cNvPr>
          <p:cNvSpPr txBox="1"/>
          <p:nvPr/>
        </p:nvSpPr>
        <p:spPr>
          <a:xfrm>
            <a:off x="5334000" y="6352529"/>
            <a:ext cx="4572000" cy="461665"/>
          </a:xfrm>
          <a:prstGeom prst="rect">
            <a:avLst/>
          </a:prstGeom>
          <a:noFill/>
        </p:spPr>
        <p:txBody>
          <a:bodyPr wrap="square">
            <a:spAutoFit/>
          </a:bodyPr>
          <a:lstStyle/>
          <a:p>
            <a:r>
              <a:rPr lang="en-US" altLang="zh-TW" sz="2400" dirty="0"/>
              <a:t>Punish</a:t>
            </a:r>
            <a:endParaRPr lang="zh-TW" altLang="en-US" sz="2400" dirty="0"/>
          </a:p>
        </p:txBody>
      </p:sp>
    </p:spTree>
    <p:extLst>
      <p:ext uri="{BB962C8B-B14F-4D97-AF65-F5344CB8AC3E}">
        <p14:creationId xmlns:p14="http://schemas.microsoft.com/office/powerpoint/2010/main" val="3450766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接點 23">
            <a:extLst>
              <a:ext uri="{FF2B5EF4-FFF2-40B4-BE49-F238E27FC236}">
                <a16:creationId xmlns:a16="http://schemas.microsoft.com/office/drawing/2014/main" id="{6FCC881A-1CC6-4710-B8DA-4B6F64E5CDB9}"/>
              </a:ext>
            </a:extLst>
          </p:cNvPr>
          <p:cNvCxnSpPr>
            <a:stCxn id="5" idx="0"/>
            <a:endCxn id="22" idx="4"/>
          </p:cNvCxnSpPr>
          <p:nvPr/>
        </p:nvCxnSpPr>
        <p:spPr>
          <a:xfrm>
            <a:off x="4205177" y="3583172"/>
            <a:ext cx="17721" cy="277178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 name="標題 1">
            <a:extLst>
              <a:ext uri="{FF2B5EF4-FFF2-40B4-BE49-F238E27FC236}">
                <a16:creationId xmlns:a16="http://schemas.microsoft.com/office/drawing/2014/main" id="{9CEDFDC3-C2E9-4874-A565-FE2451F965D0}"/>
              </a:ext>
            </a:extLst>
          </p:cNvPr>
          <p:cNvSpPr>
            <a:spLocks noGrp="1"/>
          </p:cNvSpPr>
          <p:nvPr>
            <p:ph type="title"/>
          </p:nvPr>
        </p:nvSpPr>
        <p:spPr/>
        <p:txBody>
          <a:bodyPr/>
          <a:lstStyle/>
          <a:p>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所有線段的轉角是否轉</a:t>
            </a:r>
            <a:r>
              <a:rPr lang="en-US" altLang="zh-TW"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45</a:t>
            </a:r>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度</a:t>
            </a:r>
            <a:endParaRPr lang="zh-TW" altLang="en-US" dirty="0"/>
          </a:p>
        </p:txBody>
      </p:sp>
      <mc:AlternateContent xmlns:mc="http://schemas.openxmlformats.org/markup-compatibility/2006" xmlns:a14="http://schemas.microsoft.com/office/drawing/2010/main">
        <mc:Choice Requires="a14">
          <p:sp>
            <p:nvSpPr>
              <p:cNvPr id="3" name="文字版面配置區 2">
                <a:extLst>
                  <a:ext uri="{FF2B5EF4-FFF2-40B4-BE49-F238E27FC236}">
                    <a16:creationId xmlns:a16="http://schemas.microsoft.com/office/drawing/2014/main" id="{E0DB964D-651E-45C7-AF1A-5A222D1A2DDD}"/>
                  </a:ext>
                </a:extLst>
              </p:cNvPr>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公式</a:t>
                </a:r>
                <a:r>
                  <a:rPr lang="en-US" altLang="zh-TW" dirty="0">
                    <a:latin typeface="標楷體" panose="03000509000000000000" pitchFamily="65" charset="-120"/>
                    <a:ea typeface="標楷體" panose="03000509000000000000" pitchFamily="65" charset="-120"/>
                  </a:rPr>
                  <a:t>:</a:t>
                </a:r>
              </a:p>
              <a:p>
                <a14:m>
                  <m:oMath xmlns:m="http://schemas.openxmlformats.org/officeDocument/2006/math">
                    <m:r>
                      <a:rPr lang="zh-TW" altLang="en-US" sz="2400" i="1" smtClean="0">
                        <a:latin typeface="Cambria Math" panose="02040503050406030204" pitchFamily="18" charset="0"/>
                      </a:rPr>
                      <m:t>𝜃</m:t>
                    </m:r>
                  </m:oMath>
                </a14:m>
                <a:r>
                  <a:rPr lang="en-US" altLang="zh-TW" sz="2400" b="1" dirty="0">
                    <a:latin typeface="Cambria Math" panose="02040503050406030204" pitchFamily="18" charset="0"/>
                  </a:rPr>
                  <a:t>:</a:t>
                </a:r>
                <a:r>
                  <a:rPr lang="zh-TW" altLang="en-US" sz="2400" b="1" dirty="0">
                    <a:latin typeface="Cambria Math" panose="02040503050406030204" pitchFamily="18" charset="0"/>
                  </a:rPr>
                  <a:t> </a:t>
                </a:r>
                <a:r>
                  <a:rPr lang="zh-TW" altLang="en-US" dirty="0">
                    <a:latin typeface="標楷體" panose="03000509000000000000" pitchFamily="65" charset="-120"/>
                    <a:ea typeface="標楷體" panose="03000509000000000000" pitchFamily="65" charset="-120"/>
                  </a:rPr>
                  <a:t>是兩兩相連線段的轉角角度</a:t>
                </a:r>
                <a:endParaRPr lang="en-US" altLang="zh-TW" sz="2400" b="1" dirty="0">
                  <a:latin typeface="標楷體" panose="03000509000000000000" pitchFamily="65" charset="-120"/>
                  <a:ea typeface="標楷體" panose="03000509000000000000" pitchFamily="65" charset="-120"/>
                </a:endParaRPr>
              </a:p>
              <a:p>
                <a:pPr marL="99060" indent="0">
                  <a:buNone/>
                </a:pPr>
                <a14:m>
                  <m:oMath xmlns:m="http://schemas.openxmlformats.org/officeDocument/2006/math">
                    <m:r>
                      <a:rPr lang="en-US" altLang="zh-TW" sz="2400" b="1" i="1" smtClean="0">
                        <a:latin typeface="Cambria Math" panose="02040503050406030204" pitchFamily="18" charset="0"/>
                      </a:rPr>
                      <m:t>𝒊𝒇</m:t>
                    </m:r>
                    <m:r>
                      <a:rPr lang="en-US" altLang="zh-TW" sz="2400" b="1" i="1" smtClean="0">
                        <a:latin typeface="Cambria Math" panose="02040503050406030204" pitchFamily="18" charset="0"/>
                      </a:rPr>
                      <m:t> </m:t>
                    </m:r>
                    <m:r>
                      <a:rPr lang="zh-TW" altLang="en-US" sz="2400" i="1" smtClean="0">
                        <a:latin typeface="Cambria Math" panose="02040503050406030204" pitchFamily="18" charset="0"/>
                      </a:rPr>
                      <m:t>𝜃</m:t>
                    </m:r>
                    <m:r>
                      <a:rPr lang="en-US" altLang="zh-TW" sz="2400" b="1" i="1" smtClean="0">
                        <a:latin typeface="Cambria Math" panose="02040503050406030204" pitchFamily="18" charset="0"/>
                      </a:rPr>
                      <m:t> </m:t>
                    </m:r>
                  </m:oMath>
                </a14:m>
                <a:r>
                  <a:rPr lang="en-US" altLang="zh-TW" sz="2400"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0°/135</a:t>
                </a:r>
                <a:r>
                  <a:rPr lang="en-US" altLang="zh-TW" sz="2400"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180°:</a:t>
                </a:r>
                <a:endParaRPr lang="en-US" altLang="zh-TW" sz="2400" dirty="0">
                  <a:latin typeface="Times New Roman" panose="02020603050405020304" pitchFamily="18" charset="0"/>
                  <a:cs typeface="Times New Roman" panose="02020603050405020304" pitchFamily="18" charset="0"/>
                </a:endParaRPr>
              </a:p>
              <a:p>
                <a:pPr marL="99060" indent="0">
                  <a:buNone/>
                </a:pPr>
                <a:r>
                  <a:rPr lang="en-US" altLang="zh-TW" sz="2400" dirty="0">
                    <a:latin typeface="Times New Roman" panose="02020603050405020304" pitchFamily="18" charset="0"/>
                    <a:cs typeface="Times New Roman" panose="02020603050405020304" pitchFamily="18" charset="0"/>
                  </a:rPr>
                  <a:t>	no punish</a:t>
                </a:r>
              </a:p>
              <a:p>
                <a:pPr marL="99060" indent="0">
                  <a:buNone/>
                </a:pPr>
                <a:r>
                  <a:rPr lang="en-US" altLang="zh-TW" sz="2400" dirty="0">
                    <a:latin typeface="Times New Roman" panose="02020603050405020304" pitchFamily="18" charset="0"/>
                    <a:cs typeface="Times New Roman" panose="02020603050405020304" pitchFamily="18" charset="0"/>
                  </a:rPr>
                  <a:t>else:</a:t>
                </a:r>
              </a:p>
              <a:p>
                <a:pPr marL="99060" indent="0">
                  <a:buNone/>
                </a:pPr>
                <a:r>
                  <a:rPr lang="en-US" altLang="zh-TW" sz="2400" dirty="0">
                    <a:latin typeface="Times New Roman" panose="02020603050405020304" pitchFamily="18" charset="0"/>
                    <a:cs typeface="Times New Roman" panose="02020603050405020304" pitchFamily="18" charset="0"/>
                  </a:rPr>
                  <a:t>	punish</a:t>
                </a:r>
                <a:endParaRPr lang="zh-TW" altLang="en-US" sz="2400" dirty="0">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文字版面配置區 2">
                <a:extLst>
                  <a:ext uri="{FF2B5EF4-FFF2-40B4-BE49-F238E27FC236}">
                    <a16:creationId xmlns:a16="http://schemas.microsoft.com/office/drawing/2014/main" id="{E0DB964D-651E-45C7-AF1A-5A222D1A2DDD}"/>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281B0A54-9066-4F05-8F40-771F9D8EE5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橢圓 4">
            <a:extLst>
              <a:ext uri="{FF2B5EF4-FFF2-40B4-BE49-F238E27FC236}">
                <a16:creationId xmlns:a16="http://schemas.microsoft.com/office/drawing/2014/main" id="{9EACF24B-69B8-44CB-A6EC-CD0119259E28}"/>
              </a:ext>
            </a:extLst>
          </p:cNvPr>
          <p:cNvSpPr/>
          <p:nvPr/>
        </p:nvSpPr>
        <p:spPr>
          <a:xfrm>
            <a:off x="4061637" y="3583172"/>
            <a:ext cx="287079" cy="2551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B28AA371-70E9-4A5E-B6C2-B8D919F9CD58}"/>
              </a:ext>
            </a:extLst>
          </p:cNvPr>
          <p:cNvSpPr/>
          <p:nvPr/>
        </p:nvSpPr>
        <p:spPr>
          <a:xfrm>
            <a:off x="4079358" y="4841472"/>
            <a:ext cx="287079" cy="2551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D4D7DE6F-BB44-4AC3-B67C-08147A3E536A}"/>
              </a:ext>
            </a:extLst>
          </p:cNvPr>
          <p:cNvSpPr/>
          <p:nvPr/>
        </p:nvSpPr>
        <p:spPr>
          <a:xfrm>
            <a:off x="5635370" y="3685953"/>
            <a:ext cx="287079" cy="2551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B40E9E0-A62A-4F8D-B6E5-9E69F743599C}"/>
              </a:ext>
            </a:extLst>
          </p:cNvPr>
          <p:cNvSpPr/>
          <p:nvPr/>
        </p:nvSpPr>
        <p:spPr>
          <a:xfrm>
            <a:off x="5103742" y="4802830"/>
            <a:ext cx="287079" cy="2551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FD801789-EF9D-4AB8-B006-AB903E0172DE}"/>
              </a:ext>
            </a:extLst>
          </p:cNvPr>
          <p:cNvSpPr/>
          <p:nvPr/>
        </p:nvSpPr>
        <p:spPr>
          <a:xfrm>
            <a:off x="5172739" y="6049305"/>
            <a:ext cx="287079" cy="2551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23B5FE64-8F52-4A51-8074-DAC4E3275A26}"/>
              </a:ext>
            </a:extLst>
          </p:cNvPr>
          <p:cNvSpPr/>
          <p:nvPr/>
        </p:nvSpPr>
        <p:spPr>
          <a:xfrm>
            <a:off x="4079358" y="6099773"/>
            <a:ext cx="287079" cy="2551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a:extLst>
              <a:ext uri="{FF2B5EF4-FFF2-40B4-BE49-F238E27FC236}">
                <a16:creationId xmlns:a16="http://schemas.microsoft.com/office/drawing/2014/main" id="{BB4A15AB-48D7-4D70-9F54-0FB5BE164591}"/>
              </a:ext>
            </a:extLst>
          </p:cNvPr>
          <p:cNvCxnSpPr>
            <a:cxnSpLocks/>
            <a:stCxn id="19" idx="0"/>
          </p:cNvCxnSpPr>
          <p:nvPr/>
        </p:nvCxnSpPr>
        <p:spPr>
          <a:xfrm>
            <a:off x="5247282" y="4802830"/>
            <a:ext cx="0" cy="38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831966AF-FF01-476C-9CF4-2E89A59F157D}"/>
              </a:ext>
            </a:extLst>
          </p:cNvPr>
          <p:cNvCxnSpPr>
            <a:cxnSpLocks/>
            <a:stCxn id="18" idx="4"/>
            <a:endCxn id="19" idx="4"/>
          </p:cNvCxnSpPr>
          <p:nvPr/>
        </p:nvCxnSpPr>
        <p:spPr>
          <a:xfrm flipH="1">
            <a:off x="5247282" y="3941134"/>
            <a:ext cx="531628" cy="1116877"/>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直線接點 30">
            <a:extLst>
              <a:ext uri="{FF2B5EF4-FFF2-40B4-BE49-F238E27FC236}">
                <a16:creationId xmlns:a16="http://schemas.microsoft.com/office/drawing/2014/main" id="{F94F88B1-633C-468B-B514-1ED1DDCFB998}"/>
              </a:ext>
            </a:extLst>
          </p:cNvPr>
          <p:cNvCxnSpPr>
            <a:cxnSpLocks/>
            <a:stCxn id="19" idx="4"/>
          </p:cNvCxnSpPr>
          <p:nvPr/>
        </p:nvCxnSpPr>
        <p:spPr>
          <a:xfrm>
            <a:off x="5247282" y="5058011"/>
            <a:ext cx="68996" cy="111888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40" name="群組 39">
            <a:extLst>
              <a:ext uri="{FF2B5EF4-FFF2-40B4-BE49-F238E27FC236}">
                <a16:creationId xmlns:a16="http://schemas.microsoft.com/office/drawing/2014/main" id="{741B0852-2957-452D-971F-BFDEB5B3A6B7}"/>
              </a:ext>
            </a:extLst>
          </p:cNvPr>
          <p:cNvGrpSpPr/>
          <p:nvPr/>
        </p:nvGrpSpPr>
        <p:grpSpPr>
          <a:xfrm>
            <a:off x="5285411" y="4656784"/>
            <a:ext cx="627840" cy="723960"/>
            <a:chOff x="5285411" y="4656784"/>
            <a:chExt cx="627840" cy="723960"/>
          </a:xfrm>
        </p:grpSpPr>
        <mc:AlternateContent xmlns:mc="http://schemas.openxmlformats.org/markup-compatibility/2006" xmlns:p14="http://schemas.microsoft.com/office/powerpoint/2010/main">
          <mc:Choice Requires="p14">
            <p:contentPart p14:bwMode="auto" r:id="rId3">
              <p14:nvContentPartPr>
                <p14:cNvPr id="35" name="筆跡 34">
                  <a:extLst>
                    <a:ext uri="{FF2B5EF4-FFF2-40B4-BE49-F238E27FC236}">
                      <a16:creationId xmlns:a16="http://schemas.microsoft.com/office/drawing/2014/main" id="{084DDD45-EA5D-42CE-8E6C-8BEC2378E414}"/>
                    </a:ext>
                  </a:extLst>
                </p14:cNvPr>
                <p14:cNvContentPartPr/>
                <p14:nvPr/>
              </p14:nvContentPartPr>
              <p14:xfrm>
                <a:off x="5464691" y="4656784"/>
                <a:ext cx="108720" cy="275760"/>
              </p14:xfrm>
            </p:contentPart>
          </mc:Choice>
          <mc:Fallback xmlns="">
            <p:pic>
              <p:nvPicPr>
                <p:cNvPr id="35" name="筆跡 34">
                  <a:extLst>
                    <a:ext uri="{FF2B5EF4-FFF2-40B4-BE49-F238E27FC236}">
                      <a16:creationId xmlns:a16="http://schemas.microsoft.com/office/drawing/2014/main" id="{084DDD45-EA5D-42CE-8E6C-8BEC2378E414}"/>
                    </a:ext>
                  </a:extLst>
                </p:cNvPr>
                <p:cNvPicPr/>
                <p:nvPr/>
              </p:nvPicPr>
              <p:blipFill>
                <a:blip r:embed="rId4"/>
                <a:stretch>
                  <a:fillRect/>
                </a:stretch>
              </p:blipFill>
              <p:spPr>
                <a:xfrm>
                  <a:off x="5446691" y="4639144"/>
                  <a:ext cx="1443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6" name="筆跡 35">
                  <a:extLst>
                    <a:ext uri="{FF2B5EF4-FFF2-40B4-BE49-F238E27FC236}">
                      <a16:creationId xmlns:a16="http://schemas.microsoft.com/office/drawing/2014/main" id="{B1CACF74-F9B7-4A88-8285-42F401805B3A}"/>
                    </a:ext>
                  </a:extLst>
                </p14:cNvPr>
                <p14:cNvContentPartPr/>
                <p14:nvPr/>
              </p14:nvContentPartPr>
              <p14:xfrm>
                <a:off x="5285411" y="4975744"/>
                <a:ext cx="286200" cy="405000"/>
              </p14:xfrm>
            </p:contentPart>
          </mc:Choice>
          <mc:Fallback xmlns="">
            <p:pic>
              <p:nvPicPr>
                <p:cNvPr id="36" name="筆跡 35">
                  <a:extLst>
                    <a:ext uri="{FF2B5EF4-FFF2-40B4-BE49-F238E27FC236}">
                      <a16:creationId xmlns:a16="http://schemas.microsoft.com/office/drawing/2014/main" id="{B1CACF74-F9B7-4A88-8285-42F401805B3A}"/>
                    </a:ext>
                  </a:extLst>
                </p:cNvPr>
                <p:cNvPicPr/>
                <p:nvPr/>
              </p:nvPicPr>
              <p:blipFill>
                <a:blip r:embed="rId6"/>
                <a:stretch>
                  <a:fillRect/>
                </a:stretch>
              </p:blipFill>
              <p:spPr>
                <a:xfrm>
                  <a:off x="5267411" y="4958104"/>
                  <a:ext cx="3218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筆跡 36">
                  <a:extLst>
                    <a:ext uri="{FF2B5EF4-FFF2-40B4-BE49-F238E27FC236}">
                      <a16:creationId xmlns:a16="http://schemas.microsoft.com/office/drawing/2014/main" id="{141A884B-5E18-42EC-88ED-DAA1F7980B85}"/>
                    </a:ext>
                  </a:extLst>
                </p14:cNvPr>
                <p14:cNvContentPartPr/>
                <p14:nvPr/>
              </p14:nvContentPartPr>
              <p14:xfrm>
                <a:off x="5717771" y="4975744"/>
                <a:ext cx="195480" cy="288360"/>
              </p14:xfrm>
            </p:contentPart>
          </mc:Choice>
          <mc:Fallback xmlns="">
            <p:pic>
              <p:nvPicPr>
                <p:cNvPr id="37" name="筆跡 36">
                  <a:extLst>
                    <a:ext uri="{FF2B5EF4-FFF2-40B4-BE49-F238E27FC236}">
                      <a16:creationId xmlns:a16="http://schemas.microsoft.com/office/drawing/2014/main" id="{141A884B-5E18-42EC-88ED-DAA1F7980B85}"/>
                    </a:ext>
                  </a:extLst>
                </p:cNvPr>
                <p:cNvPicPr/>
                <p:nvPr/>
              </p:nvPicPr>
              <p:blipFill>
                <a:blip r:embed="rId8"/>
                <a:stretch>
                  <a:fillRect/>
                </a:stretch>
              </p:blipFill>
              <p:spPr>
                <a:xfrm>
                  <a:off x="5699771" y="4958104"/>
                  <a:ext cx="2311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9" name="筆跡 38">
                  <a:extLst>
                    <a:ext uri="{FF2B5EF4-FFF2-40B4-BE49-F238E27FC236}">
                      <a16:creationId xmlns:a16="http://schemas.microsoft.com/office/drawing/2014/main" id="{D59E5BED-946A-46FB-BEB3-523716168302}"/>
                    </a:ext>
                  </a:extLst>
                </p14:cNvPr>
                <p14:cNvContentPartPr/>
                <p14:nvPr/>
              </p14:nvContentPartPr>
              <p14:xfrm>
                <a:off x="5773211" y="5134864"/>
                <a:ext cx="83160" cy="360"/>
              </p14:xfrm>
            </p:contentPart>
          </mc:Choice>
          <mc:Fallback xmlns="">
            <p:pic>
              <p:nvPicPr>
                <p:cNvPr id="39" name="筆跡 38">
                  <a:extLst>
                    <a:ext uri="{FF2B5EF4-FFF2-40B4-BE49-F238E27FC236}">
                      <a16:creationId xmlns:a16="http://schemas.microsoft.com/office/drawing/2014/main" id="{D59E5BED-946A-46FB-BEB3-523716168302}"/>
                    </a:ext>
                  </a:extLst>
                </p:cNvPr>
                <p:cNvPicPr/>
                <p:nvPr/>
              </p:nvPicPr>
              <p:blipFill>
                <a:blip r:embed="rId10"/>
                <a:stretch>
                  <a:fillRect/>
                </a:stretch>
              </p:blipFill>
              <p:spPr>
                <a:xfrm>
                  <a:off x="5755211" y="5117224"/>
                  <a:ext cx="118800" cy="36000"/>
                </a:xfrm>
                <a:prstGeom prst="rect">
                  <a:avLst/>
                </a:prstGeom>
              </p:spPr>
            </p:pic>
          </mc:Fallback>
        </mc:AlternateContent>
      </p:grpSp>
      <p:grpSp>
        <p:nvGrpSpPr>
          <p:cNvPr id="45" name="群組 44">
            <a:extLst>
              <a:ext uri="{FF2B5EF4-FFF2-40B4-BE49-F238E27FC236}">
                <a16:creationId xmlns:a16="http://schemas.microsoft.com/office/drawing/2014/main" id="{621F0A6C-0FCA-49DF-8DBC-8A42E3EA2293}"/>
              </a:ext>
            </a:extLst>
          </p:cNvPr>
          <p:cNvGrpSpPr/>
          <p:nvPr/>
        </p:nvGrpSpPr>
        <p:grpSpPr>
          <a:xfrm>
            <a:off x="3720131" y="4678024"/>
            <a:ext cx="510120" cy="685080"/>
            <a:chOff x="3720131" y="4678024"/>
            <a:chExt cx="510120" cy="685080"/>
          </a:xfrm>
        </p:grpSpPr>
        <mc:AlternateContent xmlns:mc="http://schemas.openxmlformats.org/markup-compatibility/2006" xmlns:p14="http://schemas.microsoft.com/office/powerpoint/2010/main">
          <mc:Choice Requires="p14">
            <p:contentPart p14:bwMode="auto" r:id="rId11">
              <p14:nvContentPartPr>
                <p14:cNvPr id="41" name="筆跡 40">
                  <a:extLst>
                    <a:ext uri="{FF2B5EF4-FFF2-40B4-BE49-F238E27FC236}">
                      <a16:creationId xmlns:a16="http://schemas.microsoft.com/office/drawing/2014/main" id="{26FAC15E-72F2-473B-9D26-734854CA6A78}"/>
                    </a:ext>
                  </a:extLst>
                </p14:cNvPr>
                <p14:cNvContentPartPr/>
                <p14:nvPr/>
              </p14:nvContentPartPr>
              <p14:xfrm>
                <a:off x="3963491" y="4678024"/>
                <a:ext cx="266760" cy="685080"/>
              </p14:xfrm>
            </p:contentPart>
          </mc:Choice>
          <mc:Fallback xmlns="">
            <p:pic>
              <p:nvPicPr>
                <p:cNvPr id="41" name="筆跡 40">
                  <a:extLst>
                    <a:ext uri="{FF2B5EF4-FFF2-40B4-BE49-F238E27FC236}">
                      <a16:creationId xmlns:a16="http://schemas.microsoft.com/office/drawing/2014/main" id="{26FAC15E-72F2-473B-9D26-734854CA6A78}"/>
                    </a:ext>
                  </a:extLst>
                </p:cNvPr>
                <p:cNvPicPr/>
                <p:nvPr/>
              </p:nvPicPr>
              <p:blipFill>
                <a:blip r:embed="rId12"/>
                <a:stretch>
                  <a:fillRect/>
                </a:stretch>
              </p:blipFill>
              <p:spPr>
                <a:xfrm>
                  <a:off x="3945851" y="4660024"/>
                  <a:ext cx="302400" cy="720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筆跡 41">
                  <a:extLst>
                    <a:ext uri="{FF2B5EF4-FFF2-40B4-BE49-F238E27FC236}">
                      <a16:creationId xmlns:a16="http://schemas.microsoft.com/office/drawing/2014/main" id="{3573FB20-5DAB-40C0-A153-959CA0775801}"/>
                    </a:ext>
                  </a:extLst>
                </p14:cNvPr>
                <p14:cNvContentPartPr/>
                <p14:nvPr/>
              </p14:nvContentPartPr>
              <p14:xfrm>
                <a:off x="3720131" y="4741744"/>
                <a:ext cx="185040" cy="257760"/>
              </p14:xfrm>
            </p:contentPart>
          </mc:Choice>
          <mc:Fallback xmlns="">
            <p:pic>
              <p:nvPicPr>
                <p:cNvPr id="42" name="筆跡 41">
                  <a:extLst>
                    <a:ext uri="{FF2B5EF4-FFF2-40B4-BE49-F238E27FC236}">
                      <a16:creationId xmlns:a16="http://schemas.microsoft.com/office/drawing/2014/main" id="{3573FB20-5DAB-40C0-A153-959CA0775801}"/>
                    </a:ext>
                  </a:extLst>
                </p:cNvPr>
                <p:cNvPicPr/>
                <p:nvPr/>
              </p:nvPicPr>
              <p:blipFill>
                <a:blip r:embed="rId14"/>
                <a:stretch>
                  <a:fillRect/>
                </a:stretch>
              </p:blipFill>
              <p:spPr>
                <a:xfrm>
                  <a:off x="3702131" y="4723744"/>
                  <a:ext cx="2206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筆跡 43">
                  <a:extLst>
                    <a:ext uri="{FF2B5EF4-FFF2-40B4-BE49-F238E27FC236}">
                      <a16:creationId xmlns:a16="http://schemas.microsoft.com/office/drawing/2014/main" id="{AE90E56B-38B1-4DC4-9343-F95D9E405376}"/>
                    </a:ext>
                  </a:extLst>
                </p14:cNvPr>
                <p14:cNvContentPartPr/>
                <p14:nvPr/>
              </p14:nvContentPartPr>
              <p14:xfrm>
                <a:off x="3752531" y="4900864"/>
                <a:ext cx="116640" cy="11520"/>
              </p14:xfrm>
            </p:contentPart>
          </mc:Choice>
          <mc:Fallback xmlns="">
            <p:pic>
              <p:nvPicPr>
                <p:cNvPr id="44" name="筆跡 43">
                  <a:extLst>
                    <a:ext uri="{FF2B5EF4-FFF2-40B4-BE49-F238E27FC236}">
                      <a16:creationId xmlns:a16="http://schemas.microsoft.com/office/drawing/2014/main" id="{AE90E56B-38B1-4DC4-9343-F95D9E405376}"/>
                    </a:ext>
                  </a:extLst>
                </p:cNvPr>
                <p:cNvPicPr/>
                <p:nvPr/>
              </p:nvPicPr>
              <p:blipFill>
                <a:blip r:embed="rId16"/>
                <a:stretch>
                  <a:fillRect/>
                </a:stretch>
              </p:blipFill>
              <p:spPr>
                <a:xfrm>
                  <a:off x="3734891" y="4883224"/>
                  <a:ext cx="152280" cy="47160"/>
                </a:xfrm>
                <a:prstGeom prst="rect">
                  <a:avLst/>
                </a:prstGeom>
              </p:spPr>
            </p:pic>
          </mc:Fallback>
        </mc:AlternateContent>
      </p:grpSp>
    </p:spTree>
    <p:extLst>
      <p:ext uri="{BB962C8B-B14F-4D97-AF65-F5344CB8AC3E}">
        <p14:creationId xmlns:p14="http://schemas.microsoft.com/office/powerpoint/2010/main" val="2725155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993F63-C42E-4CE2-B85E-0496F054D304}"/>
              </a:ext>
            </a:extLst>
          </p:cNvPr>
          <p:cNvSpPr>
            <a:spLocks noGrp="1"/>
          </p:cNvSpPr>
          <p:nvPr>
            <p:ph type="title"/>
          </p:nvPr>
        </p:nvSpPr>
        <p:spPr/>
        <p:txBody>
          <a:bodyPr/>
          <a:lstStyle/>
          <a:p>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所有線段的轉角是否轉</a:t>
            </a:r>
            <a:r>
              <a:rPr lang="en-US" altLang="zh-TW"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45</a:t>
            </a:r>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度</a:t>
            </a:r>
            <a:endParaRPr lang="zh-TW" altLang="en-US" dirty="0"/>
          </a:p>
        </p:txBody>
      </p:sp>
      <p:sp>
        <p:nvSpPr>
          <p:cNvPr id="3" name="文字版面配置區 2">
            <a:extLst>
              <a:ext uri="{FF2B5EF4-FFF2-40B4-BE49-F238E27FC236}">
                <a16:creationId xmlns:a16="http://schemas.microsoft.com/office/drawing/2014/main" id="{37F9A450-A1E3-44B2-BB9B-DDF5DD13E67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35F5C59C-D915-4D45-9B39-33EA0AD6B3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6" name="圖片 5" descr="一張含有 文字 的圖片&#10;&#10;自動產生的描述">
            <a:extLst>
              <a:ext uri="{FF2B5EF4-FFF2-40B4-BE49-F238E27FC236}">
                <a16:creationId xmlns:a16="http://schemas.microsoft.com/office/drawing/2014/main" id="{8CA8BC6B-7208-47F1-BE55-0961ACB46436}"/>
              </a:ext>
            </a:extLst>
          </p:cNvPr>
          <p:cNvPicPr>
            <a:picLocks noChangeAspect="1"/>
          </p:cNvPicPr>
          <p:nvPr/>
        </p:nvPicPr>
        <p:blipFill>
          <a:blip r:embed="rId2"/>
          <a:stretch>
            <a:fillRect/>
          </a:stretch>
        </p:blipFill>
        <p:spPr>
          <a:xfrm>
            <a:off x="614932" y="1633639"/>
            <a:ext cx="6781235" cy="4469449"/>
          </a:xfrm>
          <a:prstGeom prst="rect">
            <a:avLst/>
          </a:prstGeom>
        </p:spPr>
      </p:pic>
      <p:sp>
        <p:nvSpPr>
          <p:cNvPr id="7" name="矩形 6">
            <a:extLst>
              <a:ext uri="{FF2B5EF4-FFF2-40B4-BE49-F238E27FC236}">
                <a16:creationId xmlns:a16="http://schemas.microsoft.com/office/drawing/2014/main" id="{8E191B51-EC4B-4134-B67C-2A7B0A6BF16F}"/>
              </a:ext>
            </a:extLst>
          </p:cNvPr>
          <p:cNvSpPr/>
          <p:nvPr/>
        </p:nvSpPr>
        <p:spPr>
          <a:xfrm>
            <a:off x="2551814" y="4848447"/>
            <a:ext cx="4363838" cy="1254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6848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556A85-8709-422F-983A-88D9EB08E620}"/>
              </a:ext>
            </a:extLst>
          </p:cNvPr>
          <p:cNvSpPr>
            <a:spLocks noGrp="1"/>
          </p:cNvSpPr>
          <p:nvPr>
            <p:ph type="title"/>
          </p:nvPr>
        </p:nvSpPr>
        <p:spPr/>
        <p:txBody>
          <a:bodyPr>
            <a:normAutofit fontScale="90000"/>
          </a:bodyPr>
          <a:lstStyle/>
          <a:p>
            <a:br>
              <a:rPr lang="en-US" altLang="zh-TW" sz="4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sz="40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Differential pair</a:t>
            </a:r>
            <a:r>
              <a:rPr lang="zh-TW" altLang="en-US" sz="40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間的距離</a:t>
            </a:r>
            <a:br>
              <a:rPr lang="en-US" altLang="zh-TW" sz="40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solidFill>
                <a:schemeClr val="bg1"/>
              </a:solidFill>
            </a:endParaRPr>
          </a:p>
        </p:txBody>
      </p:sp>
      <p:sp>
        <p:nvSpPr>
          <p:cNvPr id="3" name="內容版面配置區 2">
            <a:extLst>
              <a:ext uri="{FF2B5EF4-FFF2-40B4-BE49-F238E27FC236}">
                <a16:creationId xmlns:a16="http://schemas.microsoft.com/office/drawing/2014/main" id="{28A52101-4D91-4867-8482-D6C7A30C68F9}"/>
              </a:ext>
            </a:extLst>
          </p:cNvPr>
          <p:cNvSpPr>
            <a:spLocks noGrp="1"/>
          </p:cNvSpPr>
          <p:nvPr>
            <p:ph idx="1"/>
          </p:nvPr>
        </p:nvSpPr>
        <p:spPr/>
        <p:txBody>
          <a:bodyPr/>
          <a:lstStyle/>
          <a:p>
            <a:r>
              <a:rPr lang="zh-TW" altLang="en-US" b="1" dirty="0">
                <a:latin typeface="標楷體" panose="03000509000000000000" pitchFamily="65" charset="-120"/>
                <a:ea typeface="標楷體" panose="03000509000000000000" pitchFamily="65" charset="-120"/>
              </a:rPr>
              <a:t>想法</a:t>
            </a:r>
            <a:r>
              <a:rPr lang="en-US" altLang="zh-TW" b="1"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 </a:t>
            </a:r>
            <a:r>
              <a:rPr lang="en-US" altLang="zh-TW" b="1"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設給定的</a:t>
            </a:r>
            <a:r>
              <a:rPr lang="en-US" altLang="zh-TW" b="1" dirty="0">
                <a:latin typeface="標楷體" panose="03000509000000000000" pitchFamily="65" charset="-120"/>
                <a:ea typeface="標楷體" panose="03000509000000000000" pitchFamily="65" charset="-120"/>
              </a:rPr>
              <a:t>diff</a:t>
            </a:r>
            <a:r>
              <a:rPr lang="zh-TW" altLang="en-US" b="1" dirty="0">
                <a:latin typeface="標楷體" panose="03000509000000000000" pitchFamily="65" charset="-120"/>
                <a:ea typeface="標楷體" panose="03000509000000000000" pitchFamily="65" charset="-120"/>
              </a:rPr>
              <a:t>間最小距離是</a:t>
            </a:r>
            <a:r>
              <a:rPr lang="en-US" altLang="zh-TW" b="1" dirty="0">
                <a:latin typeface="標楷體" panose="03000509000000000000" pitchFamily="65" charset="-120"/>
                <a:ea typeface="標楷體" panose="03000509000000000000" pitchFamily="65" charset="-120"/>
              </a:rPr>
              <a:t>415.7457)</a:t>
            </a:r>
          </a:p>
          <a:p>
            <a:pPr marL="457200" lvl="1" indent="0">
              <a:buNone/>
            </a:pP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No Punish					Punish</a:t>
            </a:r>
          </a:p>
          <a:p>
            <a:endParaRPr lang="zh-TW" altLang="en-US" b="1"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8B51FF4B-36A8-48A0-A236-1B352DCCC0E0}"/>
              </a:ext>
            </a:extLst>
          </p:cNvPr>
          <p:cNvSpPr>
            <a:spLocks noGrp="1"/>
          </p:cNvSpPr>
          <p:nvPr>
            <p:ph type="sldNum" sz="quarter" idx="12"/>
          </p:nvPr>
        </p:nvSpPr>
        <p:spPr/>
        <p:txBody>
          <a:bodyPr/>
          <a:lstStyle/>
          <a:p>
            <a:pPr>
              <a:defRPr/>
            </a:pPr>
            <a:fld id="{608B5125-0CFF-43A3-8527-FB50C5D4A740}" type="slidenum">
              <a:rPr lang="en-US" altLang="zh-TW" smtClean="0"/>
              <a:pPr>
                <a:defRPr/>
              </a:pPr>
              <a:t>25</a:t>
            </a:fld>
            <a:endParaRPr lang="en-US" altLang="zh-TW" dirty="0"/>
          </a:p>
        </p:txBody>
      </p:sp>
      <p:pic>
        <p:nvPicPr>
          <p:cNvPr id="8" name="圖片 7">
            <a:extLst>
              <a:ext uri="{FF2B5EF4-FFF2-40B4-BE49-F238E27FC236}">
                <a16:creationId xmlns:a16="http://schemas.microsoft.com/office/drawing/2014/main" id="{D91B3988-EC93-459F-8FF8-2FBB2F07F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599" y="2507274"/>
            <a:ext cx="3421459" cy="4188119"/>
          </a:xfrm>
          <a:prstGeom prst="rect">
            <a:avLst/>
          </a:prstGeom>
        </p:spPr>
      </p:pic>
      <p:pic>
        <p:nvPicPr>
          <p:cNvPr id="10" name="圖片 9">
            <a:extLst>
              <a:ext uri="{FF2B5EF4-FFF2-40B4-BE49-F238E27FC236}">
                <a16:creationId xmlns:a16="http://schemas.microsoft.com/office/drawing/2014/main" id="{F453A556-4EE7-4846-A7F4-640785FFC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2523865"/>
            <a:ext cx="3421459" cy="4322882"/>
          </a:xfrm>
          <a:prstGeom prst="rect">
            <a:avLst/>
          </a:prstGeom>
        </p:spPr>
      </p:pic>
    </p:spTree>
    <p:extLst>
      <p:ext uri="{BB962C8B-B14F-4D97-AF65-F5344CB8AC3E}">
        <p14:creationId xmlns:p14="http://schemas.microsoft.com/office/powerpoint/2010/main" val="1089220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565643-7B19-4A2D-A6A5-462D129E4473}"/>
              </a:ext>
            </a:extLst>
          </p:cNvPr>
          <p:cNvSpPr>
            <a:spLocks noGrp="1"/>
          </p:cNvSpPr>
          <p:nvPr>
            <p:ph type="title"/>
          </p:nvPr>
        </p:nvSpPr>
        <p:spPr/>
        <p:txBody>
          <a:bodyPr/>
          <a:lstStyle/>
          <a:p>
            <a:r>
              <a:rPr lang="en-US" altLang="zh-TW" sz="40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Differential pair</a:t>
            </a:r>
            <a:r>
              <a:rPr lang="zh-TW" altLang="en-US" sz="400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間的距離</a:t>
            </a:r>
            <a:endParaRPr lang="zh-TW" altLang="en-US" dirty="0"/>
          </a:p>
        </p:txBody>
      </p:sp>
      <p:sp>
        <p:nvSpPr>
          <p:cNvPr id="3" name="內容版面配置區 2">
            <a:extLst>
              <a:ext uri="{FF2B5EF4-FFF2-40B4-BE49-F238E27FC236}">
                <a16:creationId xmlns:a16="http://schemas.microsoft.com/office/drawing/2014/main" id="{7B906BE6-DC88-4A6F-B071-755D29328533}"/>
              </a:ext>
            </a:extLst>
          </p:cNvPr>
          <p:cNvSpPr>
            <a:spLocks noGrp="1"/>
          </p:cNvSpPr>
          <p:nvPr>
            <p:ph idx="1"/>
          </p:nvPr>
        </p:nvSpPr>
        <p:spPr/>
        <p:txBody>
          <a:bodyPr/>
          <a:lstStyle/>
          <a:p>
            <a:r>
              <a:rPr lang="zh-TW" altLang="en-US" b="1" dirty="0">
                <a:latin typeface="標楷體" panose="03000509000000000000" pitchFamily="65" charset="-120"/>
                <a:ea typeface="標楷體" panose="03000509000000000000" pitchFamily="65" charset="-120"/>
              </a:rPr>
              <a:t>實作</a:t>
            </a:r>
            <a:r>
              <a:rPr lang="en-US" altLang="zh-TW" b="1" dirty="0">
                <a:latin typeface="標楷體" panose="03000509000000000000" pitchFamily="65" charset="-120"/>
                <a:ea typeface="標楷體" panose="03000509000000000000" pitchFamily="65" charset="-120"/>
              </a:rPr>
              <a:t>:</a:t>
            </a: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diff</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內的中間點去計算兩兩</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diff</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間的距離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如果小於設定的值會有相對應的處罰</a:t>
            </a:r>
            <a:r>
              <a:rPr lang="zh-TW" altLang="en-US" dirty="0">
                <a:latin typeface="PMingLiU" panose="02020500000000000000" pitchFamily="18" charset="-120"/>
                <a:ea typeface="PMingLiU" panose="02020500000000000000" pitchFamily="18"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7F17991-9432-469D-B645-FFBA1E03392B}"/>
              </a:ext>
            </a:extLst>
          </p:cNvPr>
          <p:cNvSpPr>
            <a:spLocks noGrp="1"/>
          </p:cNvSpPr>
          <p:nvPr>
            <p:ph type="sldNum" sz="quarter" idx="12"/>
          </p:nvPr>
        </p:nvSpPr>
        <p:spPr/>
        <p:txBody>
          <a:bodyPr/>
          <a:lstStyle/>
          <a:p>
            <a:pPr>
              <a:defRPr/>
            </a:pPr>
            <a:fld id="{608B5125-0CFF-43A3-8527-FB50C5D4A740}" type="slidenum">
              <a:rPr lang="en-US" altLang="zh-TW" smtClean="0"/>
              <a:pPr>
                <a:defRPr/>
              </a:pPr>
              <a:t>26</a:t>
            </a:fld>
            <a:endParaRPr lang="en-US" altLang="zh-TW" dirty="0"/>
          </a:p>
        </p:txBody>
      </p:sp>
      <p:pic>
        <p:nvPicPr>
          <p:cNvPr id="6" name="圖片 5">
            <a:extLst>
              <a:ext uri="{FF2B5EF4-FFF2-40B4-BE49-F238E27FC236}">
                <a16:creationId xmlns:a16="http://schemas.microsoft.com/office/drawing/2014/main" id="{E9F999EF-E981-4BA7-8FB4-0AE9CB3BB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30" y="3140968"/>
            <a:ext cx="6569009" cy="3368332"/>
          </a:xfrm>
          <a:prstGeom prst="rect">
            <a:avLst/>
          </a:prstGeom>
        </p:spPr>
      </p:pic>
    </p:spTree>
    <p:extLst>
      <p:ext uri="{BB962C8B-B14F-4D97-AF65-F5344CB8AC3E}">
        <p14:creationId xmlns:p14="http://schemas.microsoft.com/office/powerpoint/2010/main" val="1879987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內容版面配置區 9" descr="一張含有 文字 的圖片&#10;&#10;自動產生的描述">
            <a:extLst>
              <a:ext uri="{FF2B5EF4-FFF2-40B4-BE49-F238E27FC236}">
                <a16:creationId xmlns:a16="http://schemas.microsoft.com/office/drawing/2014/main" id="{95BEAA8C-2D18-463C-9E98-1A6BD3164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572218"/>
            <a:ext cx="5409984" cy="6025432"/>
          </a:xfrm>
        </p:spPr>
      </p:pic>
      <p:sp>
        <p:nvSpPr>
          <p:cNvPr id="4" name="投影片編號版面配置區 3">
            <a:extLst>
              <a:ext uri="{FF2B5EF4-FFF2-40B4-BE49-F238E27FC236}">
                <a16:creationId xmlns:a16="http://schemas.microsoft.com/office/drawing/2014/main" id="{A4E9675C-8160-48E9-AADD-8A3CCE3F64AF}"/>
              </a:ext>
            </a:extLst>
          </p:cNvPr>
          <p:cNvSpPr>
            <a:spLocks noGrp="1"/>
          </p:cNvSpPr>
          <p:nvPr>
            <p:ph type="sldNum" sz="quarter" idx="12"/>
          </p:nvPr>
        </p:nvSpPr>
        <p:spPr/>
        <p:txBody>
          <a:bodyPr/>
          <a:lstStyle/>
          <a:p>
            <a:pPr>
              <a:defRPr/>
            </a:pPr>
            <a:fld id="{608B5125-0CFF-43A3-8527-FB50C5D4A740}" type="slidenum">
              <a:rPr lang="en-US" altLang="zh-TW" smtClean="0"/>
              <a:pPr>
                <a:defRPr/>
              </a:pPr>
              <a:t>27</a:t>
            </a:fld>
            <a:endParaRPr lang="en-US" altLang="zh-TW" dirty="0"/>
          </a:p>
        </p:txBody>
      </p:sp>
      <p:sp>
        <p:nvSpPr>
          <p:cNvPr id="7" name="矩形 6">
            <a:extLst>
              <a:ext uri="{FF2B5EF4-FFF2-40B4-BE49-F238E27FC236}">
                <a16:creationId xmlns:a16="http://schemas.microsoft.com/office/drawing/2014/main" id="{20C824D8-C866-48B9-AD62-C9599CC49771}"/>
              </a:ext>
            </a:extLst>
          </p:cNvPr>
          <p:cNvSpPr/>
          <p:nvPr/>
        </p:nvSpPr>
        <p:spPr>
          <a:xfrm>
            <a:off x="762000" y="5949280"/>
            <a:ext cx="5178152" cy="6483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277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線接點 15">
            <a:extLst>
              <a:ext uri="{FF2B5EF4-FFF2-40B4-BE49-F238E27FC236}">
                <a16:creationId xmlns:a16="http://schemas.microsoft.com/office/drawing/2014/main" id="{94C3BC68-E074-4681-839E-E564DF65AD7D}"/>
              </a:ext>
            </a:extLst>
          </p:cNvPr>
          <p:cNvCxnSpPr/>
          <p:nvPr/>
        </p:nvCxnSpPr>
        <p:spPr>
          <a:xfrm>
            <a:off x="5043977" y="4167862"/>
            <a:ext cx="914400" cy="91440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 name="標題 1">
            <a:extLst>
              <a:ext uri="{FF2B5EF4-FFF2-40B4-BE49-F238E27FC236}">
                <a16:creationId xmlns:a16="http://schemas.microsoft.com/office/drawing/2014/main" id="{C28EAADD-2AAF-49BD-A5C8-90E8699708EA}"/>
              </a:ext>
            </a:extLst>
          </p:cNvPr>
          <p:cNvSpPr>
            <a:spLocks noGrp="1"/>
          </p:cNvSpPr>
          <p:nvPr>
            <p:ph type="title"/>
          </p:nvPr>
        </p:nvSpPr>
        <p:spPr/>
        <p:txBody>
          <a:bodyPr/>
          <a:lstStyle/>
          <a:p>
            <a:r>
              <a:rPr lang="zh-TW" altLang="en-US"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兩線斷是否有交叉</a:t>
            </a:r>
            <a:endParaRPr lang="zh-TW" altLang="en-US" dirty="0">
              <a:solidFill>
                <a:schemeClr val="bg1"/>
              </a:solidFill>
            </a:endParaRPr>
          </a:p>
        </p:txBody>
      </p:sp>
      <p:sp>
        <p:nvSpPr>
          <p:cNvPr id="3" name="內容版面配置區 2">
            <a:extLst>
              <a:ext uri="{FF2B5EF4-FFF2-40B4-BE49-F238E27FC236}">
                <a16:creationId xmlns:a16="http://schemas.microsoft.com/office/drawing/2014/main" id="{0837F490-792D-4E8C-BD3C-66C3DC33026D}"/>
              </a:ext>
            </a:extLst>
          </p:cNvPr>
          <p:cNvSpPr>
            <a:spLocks noGrp="1"/>
          </p:cNvSpPr>
          <p:nvPr>
            <p:ph idx="1"/>
          </p:nvPr>
        </p:nvSpPr>
        <p:spPr/>
        <p:txBody>
          <a:bodyPr/>
          <a:lstStyle/>
          <a:p>
            <a:r>
              <a:rPr lang="zh-TW" altLang="en-US" b="1" dirty="0">
                <a:latin typeface="標楷體" panose="03000509000000000000" pitchFamily="65" charset="-120"/>
                <a:ea typeface="標楷體" panose="03000509000000000000" pitchFamily="65" charset="-120"/>
              </a:rPr>
              <a:t>想法</a:t>
            </a:r>
            <a:r>
              <a:rPr lang="en-US" altLang="zh-TW" b="1" dirty="0">
                <a:latin typeface="標楷體" panose="03000509000000000000" pitchFamily="65" charset="-120"/>
                <a:ea typeface="標楷體" panose="03000509000000000000" pitchFamily="65" charset="-120"/>
              </a:rPr>
              <a:t>:</a:t>
            </a:r>
          </a:p>
          <a:p>
            <a:r>
              <a:rPr lang="zh-TW" altLang="en-US" dirty="0">
                <a:ea typeface="標楷體" panose="03000509000000000000" pitchFamily="65" charset="-120"/>
              </a:rPr>
              <a:t>兩條線段相交只會有下面兩種情況</a:t>
            </a:r>
            <a:endParaRPr lang="en-US" altLang="zh-TW" dirty="0">
              <a:ea typeface="標楷體" panose="03000509000000000000" pitchFamily="65" charset="-120"/>
            </a:endParaRPr>
          </a:p>
          <a:p>
            <a:r>
              <a:rPr lang="en-US" altLang="zh-TW" dirty="0">
                <a:ea typeface="標楷體" panose="03000509000000000000" pitchFamily="65" charset="-120"/>
              </a:rPr>
              <a:t>1)</a:t>
            </a:r>
            <a:r>
              <a:rPr lang="zh-TW" altLang="en-US" dirty="0">
                <a:ea typeface="標楷體" panose="03000509000000000000" pitchFamily="65" charset="-120"/>
              </a:rPr>
              <a:t> 一段線跨越另一段線</a:t>
            </a:r>
            <a:endParaRPr lang="en-US" altLang="zh-TW" dirty="0">
              <a:ea typeface="標楷體" panose="03000509000000000000" pitchFamily="65" charset="-120"/>
            </a:endParaRPr>
          </a:p>
          <a:p>
            <a:r>
              <a:rPr lang="en-US" altLang="zh-TW" dirty="0">
                <a:ea typeface="標楷體" panose="03000509000000000000" pitchFamily="65" charset="-120"/>
              </a:rPr>
              <a:t>2)</a:t>
            </a:r>
            <a:r>
              <a:rPr lang="zh-TW" altLang="en-US" dirty="0">
                <a:ea typeface="標楷體" panose="03000509000000000000" pitchFamily="65" charset="-120"/>
              </a:rPr>
              <a:t>一個線段的端點位於另一段線段上 （邊界情況）</a:t>
            </a:r>
          </a:p>
        </p:txBody>
      </p:sp>
      <p:sp>
        <p:nvSpPr>
          <p:cNvPr id="4" name="投影片編號版面配置區 3">
            <a:extLst>
              <a:ext uri="{FF2B5EF4-FFF2-40B4-BE49-F238E27FC236}">
                <a16:creationId xmlns:a16="http://schemas.microsoft.com/office/drawing/2014/main" id="{061FA852-E3B9-4671-BC97-AC7EBE1839E7}"/>
              </a:ext>
            </a:extLst>
          </p:cNvPr>
          <p:cNvSpPr>
            <a:spLocks noGrp="1"/>
          </p:cNvSpPr>
          <p:nvPr>
            <p:ph type="sldNum" sz="quarter" idx="12"/>
          </p:nvPr>
        </p:nvSpPr>
        <p:spPr/>
        <p:txBody>
          <a:bodyPr/>
          <a:lstStyle/>
          <a:p>
            <a:pPr>
              <a:defRPr/>
            </a:pPr>
            <a:fld id="{608B5125-0CFF-43A3-8527-FB50C5D4A740}" type="slidenum">
              <a:rPr lang="en-US" altLang="zh-TW" smtClean="0"/>
              <a:pPr>
                <a:defRPr/>
              </a:pPr>
              <a:t>28</a:t>
            </a:fld>
            <a:endParaRPr lang="en-US" altLang="zh-TW" dirty="0"/>
          </a:p>
        </p:txBody>
      </p:sp>
      <p:cxnSp>
        <p:nvCxnSpPr>
          <p:cNvPr id="6" name="直線接點 5">
            <a:extLst>
              <a:ext uri="{FF2B5EF4-FFF2-40B4-BE49-F238E27FC236}">
                <a16:creationId xmlns:a16="http://schemas.microsoft.com/office/drawing/2014/main" id="{1853E77F-2CA8-4864-8A74-DF56EA3EEC0F}"/>
              </a:ext>
            </a:extLst>
          </p:cNvPr>
          <p:cNvCxnSpPr>
            <a:cxnSpLocks/>
          </p:cNvCxnSpPr>
          <p:nvPr/>
        </p:nvCxnSpPr>
        <p:spPr>
          <a:xfrm flipH="1">
            <a:off x="1691680" y="4034494"/>
            <a:ext cx="957808" cy="2138536"/>
          </a:xfrm>
          <a:prstGeom prst="line">
            <a:avLst/>
          </a:prstGeom>
        </p:spPr>
        <p:style>
          <a:lnRef idx="2">
            <a:schemeClr val="dk1"/>
          </a:lnRef>
          <a:fillRef idx="0">
            <a:schemeClr val="dk1"/>
          </a:fillRef>
          <a:effectRef idx="1">
            <a:schemeClr val="dk1"/>
          </a:effectRef>
          <a:fontRef idx="minor">
            <a:schemeClr val="tx1"/>
          </a:fontRef>
        </p:style>
      </p:cxnSp>
      <p:cxnSp>
        <p:nvCxnSpPr>
          <p:cNvPr id="9" name="直線接點 8">
            <a:extLst>
              <a:ext uri="{FF2B5EF4-FFF2-40B4-BE49-F238E27FC236}">
                <a16:creationId xmlns:a16="http://schemas.microsoft.com/office/drawing/2014/main" id="{15D4AA53-8657-4C81-B497-B4996A8F7FA1}"/>
              </a:ext>
            </a:extLst>
          </p:cNvPr>
          <p:cNvCxnSpPr/>
          <p:nvPr/>
        </p:nvCxnSpPr>
        <p:spPr>
          <a:xfrm>
            <a:off x="1687618" y="4646562"/>
            <a:ext cx="914400" cy="91440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0" name="文字方塊 9">
            <a:extLst>
              <a:ext uri="{FF2B5EF4-FFF2-40B4-BE49-F238E27FC236}">
                <a16:creationId xmlns:a16="http://schemas.microsoft.com/office/drawing/2014/main" id="{A92532EF-EA43-4AE1-BF34-5E0DADAA09AF}"/>
              </a:ext>
            </a:extLst>
          </p:cNvPr>
          <p:cNvSpPr txBox="1"/>
          <p:nvPr/>
        </p:nvSpPr>
        <p:spPr>
          <a:xfrm>
            <a:off x="1257312" y="4652025"/>
            <a:ext cx="441146" cy="369332"/>
          </a:xfrm>
          <a:prstGeom prst="rect">
            <a:avLst/>
          </a:prstGeom>
          <a:noFill/>
        </p:spPr>
        <p:txBody>
          <a:bodyPr wrap="none" rtlCol="0">
            <a:spAutoFit/>
          </a:bodyPr>
          <a:lstStyle/>
          <a:p>
            <a:r>
              <a:rPr lang="en-US" altLang="zh-TW" dirty="0"/>
              <a:t>p1</a:t>
            </a:r>
            <a:endParaRPr lang="zh-TW" altLang="en-US" dirty="0"/>
          </a:p>
        </p:txBody>
      </p:sp>
      <p:sp>
        <p:nvSpPr>
          <p:cNvPr id="11" name="橢圓 10">
            <a:extLst>
              <a:ext uri="{FF2B5EF4-FFF2-40B4-BE49-F238E27FC236}">
                <a16:creationId xmlns:a16="http://schemas.microsoft.com/office/drawing/2014/main" id="{91F8D4FE-9C37-463C-A10D-86A5A145B4AD}"/>
              </a:ext>
            </a:extLst>
          </p:cNvPr>
          <p:cNvSpPr/>
          <p:nvPr/>
        </p:nvSpPr>
        <p:spPr>
          <a:xfrm>
            <a:off x="2516831" y="5473228"/>
            <a:ext cx="168185" cy="1722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2D4070F3-0A46-4C9F-9BC2-751B0B6BCC5B}"/>
              </a:ext>
            </a:extLst>
          </p:cNvPr>
          <p:cNvSpPr/>
          <p:nvPr/>
        </p:nvSpPr>
        <p:spPr>
          <a:xfrm>
            <a:off x="1582843" y="4565878"/>
            <a:ext cx="168185" cy="1722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1093340C-6E8B-4405-8EF6-CD79CEA7C2C5}"/>
              </a:ext>
            </a:extLst>
          </p:cNvPr>
          <p:cNvSpPr txBox="1"/>
          <p:nvPr/>
        </p:nvSpPr>
        <p:spPr>
          <a:xfrm>
            <a:off x="2481303" y="5566794"/>
            <a:ext cx="441146" cy="369332"/>
          </a:xfrm>
          <a:prstGeom prst="rect">
            <a:avLst/>
          </a:prstGeom>
          <a:noFill/>
        </p:spPr>
        <p:txBody>
          <a:bodyPr wrap="none" rtlCol="0">
            <a:spAutoFit/>
          </a:bodyPr>
          <a:lstStyle/>
          <a:p>
            <a:r>
              <a:rPr lang="en-US" altLang="zh-TW" dirty="0"/>
              <a:t>p2</a:t>
            </a:r>
            <a:endParaRPr lang="zh-TW" altLang="en-US" dirty="0"/>
          </a:p>
        </p:txBody>
      </p:sp>
      <p:cxnSp>
        <p:nvCxnSpPr>
          <p:cNvPr id="14" name="直線接點 13">
            <a:extLst>
              <a:ext uri="{FF2B5EF4-FFF2-40B4-BE49-F238E27FC236}">
                <a16:creationId xmlns:a16="http://schemas.microsoft.com/office/drawing/2014/main" id="{4E789580-E740-4D09-92CA-F08DB989F7AB}"/>
              </a:ext>
            </a:extLst>
          </p:cNvPr>
          <p:cNvCxnSpPr>
            <a:cxnSpLocks/>
          </p:cNvCxnSpPr>
          <p:nvPr/>
        </p:nvCxnSpPr>
        <p:spPr>
          <a:xfrm flipH="1">
            <a:off x="5501178" y="4034494"/>
            <a:ext cx="957808" cy="2138536"/>
          </a:xfrm>
          <a:prstGeom prst="line">
            <a:avLst/>
          </a:prstGeom>
        </p:spPr>
        <p:style>
          <a:lnRef idx="2">
            <a:schemeClr val="dk1"/>
          </a:lnRef>
          <a:fillRef idx="0">
            <a:schemeClr val="dk1"/>
          </a:fillRef>
          <a:effectRef idx="1">
            <a:schemeClr val="dk1"/>
          </a:effectRef>
          <a:fontRef idx="minor">
            <a:schemeClr val="tx1"/>
          </a:fontRef>
        </p:style>
      </p:cxnSp>
      <p:sp>
        <p:nvSpPr>
          <p:cNvPr id="15" name="橢圓 14">
            <a:extLst>
              <a:ext uri="{FF2B5EF4-FFF2-40B4-BE49-F238E27FC236}">
                <a16:creationId xmlns:a16="http://schemas.microsoft.com/office/drawing/2014/main" id="{6F9D3D80-AFFA-451D-889C-CF0C8F98DF19}"/>
              </a:ext>
            </a:extLst>
          </p:cNvPr>
          <p:cNvSpPr/>
          <p:nvPr/>
        </p:nvSpPr>
        <p:spPr>
          <a:xfrm>
            <a:off x="5895989" y="5021357"/>
            <a:ext cx="168185" cy="1722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CE2F4C64-B6C9-49C1-AD43-6B84E088A5C8}"/>
              </a:ext>
            </a:extLst>
          </p:cNvPr>
          <p:cNvSpPr/>
          <p:nvPr/>
        </p:nvSpPr>
        <p:spPr>
          <a:xfrm>
            <a:off x="4959884" y="4099745"/>
            <a:ext cx="168185" cy="1722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38612384-10A7-4405-ACE7-BFB2E549C37A}"/>
              </a:ext>
            </a:extLst>
          </p:cNvPr>
          <p:cNvSpPr txBox="1"/>
          <p:nvPr/>
        </p:nvSpPr>
        <p:spPr>
          <a:xfrm>
            <a:off x="4680570" y="4220741"/>
            <a:ext cx="441146" cy="369332"/>
          </a:xfrm>
          <a:prstGeom prst="rect">
            <a:avLst/>
          </a:prstGeom>
          <a:noFill/>
        </p:spPr>
        <p:txBody>
          <a:bodyPr wrap="none" rtlCol="0">
            <a:spAutoFit/>
          </a:bodyPr>
          <a:lstStyle/>
          <a:p>
            <a:r>
              <a:rPr lang="en-US" altLang="zh-TW" dirty="0"/>
              <a:t>p1</a:t>
            </a:r>
            <a:endParaRPr lang="zh-TW" altLang="en-US" dirty="0"/>
          </a:p>
        </p:txBody>
      </p:sp>
      <p:sp>
        <p:nvSpPr>
          <p:cNvPr id="19" name="文字方塊 18">
            <a:extLst>
              <a:ext uri="{FF2B5EF4-FFF2-40B4-BE49-F238E27FC236}">
                <a16:creationId xmlns:a16="http://schemas.microsoft.com/office/drawing/2014/main" id="{2CF32FEB-164A-4E3B-BFF0-64E79EEE8364}"/>
              </a:ext>
            </a:extLst>
          </p:cNvPr>
          <p:cNvSpPr txBox="1"/>
          <p:nvPr/>
        </p:nvSpPr>
        <p:spPr>
          <a:xfrm>
            <a:off x="5980081" y="5103896"/>
            <a:ext cx="441146" cy="369332"/>
          </a:xfrm>
          <a:prstGeom prst="rect">
            <a:avLst/>
          </a:prstGeom>
          <a:noFill/>
        </p:spPr>
        <p:txBody>
          <a:bodyPr wrap="none" rtlCol="0">
            <a:spAutoFit/>
          </a:bodyPr>
          <a:lstStyle/>
          <a:p>
            <a:r>
              <a:rPr lang="en-US" altLang="zh-TW" dirty="0"/>
              <a:t>p2</a:t>
            </a:r>
            <a:endParaRPr lang="zh-TW" altLang="en-US" dirty="0"/>
          </a:p>
        </p:txBody>
      </p:sp>
    </p:spTree>
    <p:extLst>
      <p:ext uri="{BB962C8B-B14F-4D97-AF65-F5344CB8AC3E}">
        <p14:creationId xmlns:p14="http://schemas.microsoft.com/office/powerpoint/2010/main" val="1477832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線單箭頭接點 27">
            <a:extLst>
              <a:ext uri="{FF2B5EF4-FFF2-40B4-BE49-F238E27FC236}">
                <a16:creationId xmlns:a16="http://schemas.microsoft.com/office/drawing/2014/main" id="{4F4F9E32-81DA-443B-AF0B-EE4EE0486E4C}"/>
              </a:ext>
            </a:extLst>
          </p:cNvPr>
          <p:cNvCxnSpPr>
            <a:cxnSpLocks/>
            <a:stCxn id="18" idx="6"/>
            <a:endCxn id="20" idx="2"/>
          </p:cNvCxnSpPr>
          <p:nvPr/>
        </p:nvCxnSpPr>
        <p:spPr>
          <a:xfrm flipV="1">
            <a:off x="1763688" y="5255836"/>
            <a:ext cx="1474704" cy="73203"/>
          </a:xfrm>
          <a:prstGeom prst="straightConnector1">
            <a:avLst/>
          </a:prstGeom>
          <a:ln>
            <a:solidFill>
              <a:srgbClr val="FF5050"/>
            </a:solidFill>
            <a:tailEnd type="triangle"/>
          </a:ln>
        </p:spPr>
        <p:style>
          <a:lnRef idx="2">
            <a:schemeClr val="dk1"/>
          </a:lnRef>
          <a:fillRef idx="0">
            <a:schemeClr val="dk1"/>
          </a:fillRef>
          <a:effectRef idx="1">
            <a:schemeClr val="dk1"/>
          </a:effectRef>
          <a:fontRef idx="minor">
            <a:schemeClr val="tx1"/>
          </a:fontRef>
        </p:style>
      </p:cxnSp>
      <p:cxnSp>
        <p:nvCxnSpPr>
          <p:cNvPr id="27" name="直線單箭頭接點 26">
            <a:extLst>
              <a:ext uri="{FF2B5EF4-FFF2-40B4-BE49-F238E27FC236}">
                <a16:creationId xmlns:a16="http://schemas.microsoft.com/office/drawing/2014/main" id="{0E4C5191-EEDD-4668-A4B6-A3FC0F1921A9}"/>
              </a:ext>
            </a:extLst>
          </p:cNvPr>
          <p:cNvCxnSpPr>
            <a:stCxn id="18" idx="5"/>
            <a:endCxn id="21" idx="4"/>
          </p:cNvCxnSpPr>
          <p:nvPr/>
        </p:nvCxnSpPr>
        <p:spPr>
          <a:xfrm flipH="1" flipV="1">
            <a:off x="1388193" y="3616145"/>
            <a:ext cx="348813" cy="1782496"/>
          </a:xfrm>
          <a:prstGeom prst="straightConnector1">
            <a:avLst/>
          </a:prstGeom>
          <a:ln>
            <a:solidFill>
              <a:srgbClr val="FF5050"/>
            </a:solidFill>
            <a:tailEnd type="triangle"/>
          </a:ln>
        </p:spPr>
        <p:style>
          <a:lnRef idx="2">
            <a:schemeClr val="dk1"/>
          </a:lnRef>
          <a:fillRef idx="0">
            <a:schemeClr val="dk1"/>
          </a:fillRef>
          <a:effectRef idx="1">
            <a:schemeClr val="dk1"/>
          </a:effectRef>
          <a:fontRef idx="minor">
            <a:schemeClr val="tx1"/>
          </a:fontRef>
        </p:style>
      </p:cxnSp>
      <p:sp>
        <p:nvSpPr>
          <p:cNvPr id="2" name="標題 1">
            <a:extLst>
              <a:ext uri="{FF2B5EF4-FFF2-40B4-BE49-F238E27FC236}">
                <a16:creationId xmlns:a16="http://schemas.microsoft.com/office/drawing/2014/main" id="{EC7CF7EB-371F-485B-BD5D-7B8CFE897695}"/>
              </a:ext>
            </a:extLst>
          </p:cNvPr>
          <p:cNvSpPr>
            <a:spLocks noGrp="1"/>
          </p:cNvSpPr>
          <p:nvPr>
            <p:ph type="title"/>
          </p:nvPr>
        </p:nvSpPr>
        <p:spPr/>
        <p:txBody>
          <a:bodyPr>
            <a:normAutofit fontScale="90000"/>
          </a:bodyPr>
          <a:lstStyle/>
          <a:p>
            <a:br>
              <a:rPr lang="en-US" altLang="zh-TW" sz="4000" dirty="0">
                <a:ea typeface="標楷體" panose="03000509000000000000" pitchFamily="65" charset="-120"/>
              </a:rPr>
            </a:br>
            <a:r>
              <a:rPr lang="zh-TW" altLang="en-US" sz="4000" dirty="0">
                <a:solidFill>
                  <a:schemeClr val="bg1"/>
                </a:solidFill>
                <a:ea typeface="標楷體" panose="03000509000000000000" pitchFamily="65" charset="-120"/>
              </a:rPr>
              <a:t>一段線跨越另一段線</a:t>
            </a:r>
            <a:br>
              <a:rPr lang="en-US" altLang="zh-TW" sz="4000" dirty="0">
                <a:solidFill>
                  <a:schemeClr val="bg1"/>
                </a:solidFill>
                <a:ea typeface="標楷體" panose="03000509000000000000" pitchFamily="65" charset="-120"/>
              </a:rPr>
            </a:br>
            <a:endParaRPr lang="zh-TW" altLang="en-US" dirty="0">
              <a:solidFill>
                <a:schemeClr val="bg1"/>
              </a:solidFill>
            </a:endParaRPr>
          </a:p>
        </p:txBody>
      </p:sp>
      <p:sp>
        <p:nvSpPr>
          <p:cNvPr id="4" name="投影片編號版面配置區 3">
            <a:extLst>
              <a:ext uri="{FF2B5EF4-FFF2-40B4-BE49-F238E27FC236}">
                <a16:creationId xmlns:a16="http://schemas.microsoft.com/office/drawing/2014/main" id="{65B87022-6EC9-4616-9011-C64728AA322D}"/>
              </a:ext>
            </a:extLst>
          </p:cNvPr>
          <p:cNvSpPr>
            <a:spLocks noGrp="1"/>
          </p:cNvSpPr>
          <p:nvPr>
            <p:ph type="sldNum" sz="quarter" idx="12"/>
          </p:nvPr>
        </p:nvSpPr>
        <p:spPr/>
        <p:txBody>
          <a:bodyPr/>
          <a:lstStyle/>
          <a:p>
            <a:pPr>
              <a:defRPr/>
            </a:pPr>
            <a:fld id="{608B5125-0CFF-43A3-8527-FB50C5D4A740}" type="slidenum">
              <a:rPr lang="en-US" altLang="zh-TW" smtClean="0"/>
              <a:pPr>
                <a:defRPr/>
              </a:pPr>
              <a:t>29</a:t>
            </a:fld>
            <a:endParaRPr lang="en-US" altLang="zh-TW" dirty="0"/>
          </a:p>
        </p:txBody>
      </p:sp>
      <p:sp>
        <p:nvSpPr>
          <p:cNvPr id="8" name="內容版面配置區 7">
            <a:extLst>
              <a:ext uri="{FF2B5EF4-FFF2-40B4-BE49-F238E27FC236}">
                <a16:creationId xmlns:a16="http://schemas.microsoft.com/office/drawing/2014/main" id="{C0D7032D-3957-4C1D-B9CF-50C98A2A467B}"/>
              </a:ext>
            </a:extLst>
          </p:cNvPr>
          <p:cNvSpPr>
            <a:spLocks noGrp="1"/>
          </p:cNvSpPr>
          <p:nvPr>
            <p:ph idx="1"/>
          </p:nvPr>
        </p:nvSpPr>
        <p:spPr/>
        <p:txBody>
          <a:bodyPr/>
          <a:lstStyle/>
          <a:p>
            <a:pPr>
              <a:buFont typeface="Wingdings" panose="05000000000000000000" pitchFamily="2" charset="2"/>
              <a:buChar char="l"/>
            </a:pPr>
            <a:r>
              <a:rPr lang="zh-TW" altLang="en-US" sz="2400" dirty="0">
                <a:latin typeface="標楷體" panose="03000509000000000000" pitchFamily="65" charset="-120"/>
                <a:ea typeface="標楷體" panose="03000509000000000000" pitchFamily="65" charset="-120"/>
              </a:rPr>
              <a:t>檢查</a:t>
            </a:r>
            <a:r>
              <a:rPr lang="en-US" altLang="zh-TW" sz="2400" dirty="0">
                <a:latin typeface="標楷體" panose="03000509000000000000" pitchFamily="65" charset="-120"/>
                <a:ea typeface="標楷體" panose="03000509000000000000" pitchFamily="65" charset="-120"/>
              </a:rPr>
              <a:t>:</a:t>
            </a:r>
          </a:p>
          <a:p>
            <a:pPr marL="0" indent="0">
              <a:buNone/>
            </a:pPr>
            <a:r>
              <a:rPr lang="zh-TW" altLang="en-US" sz="2400" dirty="0">
                <a:latin typeface="+mj-lt"/>
                <a:ea typeface="標楷體" panose="03000509000000000000" pitchFamily="65" charset="-120"/>
              </a:rPr>
              <a:t>固定其中一線段</a:t>
            </a:r>
            <a:r>
              <a:rPr lang="en-US" altLang="zh-TW" sz="2400" dirty="0">
                <a:latin typeface="+mj-lt"/>
                <a:ea typeface="標楷體" panose="03000509000000000000" pitchFamily="65" charset="-120"/>
              </a:rPr>
              <a:t>(p1p2),</a:t>
            </a:r>
            <a:r>
              <a:rPr lang="zh-TW" altLang="en-US" sz="2400" dirty="0">
                <a:latin typeface="+mj-lt"/>
                <a:ea typeface="標楷體" panose="03000509000000000000" pitchFamily="65" charset="-120"/>
              </a:rPr>
              <a:t>檢查另外兩點</a:t>
            </a:r>
            <a:r>
              <a:rPr lang="en-US" altLang="zh-TW" sz="2400" dirty="0">
                <a:latin typeface="+mj-lt"/>
                <a:ea typeface="標楷體" panose="03000509000000000000" pitchFamily="65" charset="-120"/>
              </a:rPr>
              <a:t>(p3</a:t>
            </a:r>
            <a:r>
              <a:rPr lang="zh-TW" altLang="en-US" sz="2400" dirty="0">
                <a:latin typeface="+mj-lt"/>
                <a:ea typeface="PMingLiU" panose="02020500000000000000" pitchFamily="18" charset="-120"/>
              </a:rPr>
              <a:t>、</a:t>
            </a:r>
            <a:r>
              <a:rPr lang="en-US" altLang="zh-TW" sz="2400" dirty="0">
                <a:latin typeface="+mj-lt"/>
                <a:ea typeface="PMingLiU" panose="02020500000000000000" pitchFamily="18" charset="-120"/>
              </a:rPr>
              <a:t>p4)</a:t>
            </a:r>
            <a:r>
              <a:rPr lang="zh-TW" altLang="en-US" sz="2400" dirty="0">
                <a:latin typeface="+mj-lt"/>
                <a:ea typeface="標楷體" panose="03000509000000000000" pitchFamily="65" charset="-120"/>
              </a:rPr>
              <a:t>轉到該線段是否洽一正一負</a:t>
            </a:r>
            <a:r>
              <a:rPr lang="en-US" altLang="zh-TW" sz="2400" dirty="0">
                <a:latin typeface="+mj-lt"/>
                <a:ea typeface="標楷體" panose="03000509000000000000" pitchFamily="65" charset="-120"/>
              </a:rPr>
              <a:t>;</a:t>
            </a:r>
            <a:r>
              <a:rPr lang="zh-TW" altLang="en-US" sz="2400" dirty="0">
                <a:latin typeface="+mj-lt"/>
                <a:ea typeface="標楷體" panose="03000509000000000000" pitchFamily="65" charset="-120"/>
              </a:rPr>
              <a:t>接著在固定另一線段</a:t>
            </a:r>
            <a:r>
              <a:rPr lang="en-US" altLang="zh-TW" sz="2400" dirty="0">
                <a:latin typeface="+mj-lt"/>
                <a:ea typeface="標楷體" panose="03000509000000000000" pitchFamily="65" charset="-120"/>
              </a:rPr>
              <a:t>(p3p4)</a:t>
            </a:r>
            <a:r>
              <a:rPr lang="zh-TW" altLang="en-US" sz="2400" dirty="0">
                <a:latin typeface="+mj-lt"/>
                <a:ea typeface="標楷體" panose="03000509000000000000" pitchFamily="65" charset="-120"/>
              </a:rPr>
              <a:t> 檢查另外兩點</a:t>
            </a:r>
            <a:r>
              <a:rPr lang="en-US" altLang="zh-TW" sz="2400" dirty="0">
                <a:latin typeface="+mj-lt"/>
                <a:ea typeface="標楷體" panose="03000509000000000000" pitchFamily="65" charset="-120"/>
              </a:rPr>
              <a:t>(p1</a:t>
            </a:r>
            <a:r>
              <a:rPr lang="zh-TW" altLang="en-US" sz="2400" dirty="0">
                <a:latin typeface="+mj-lt"/>
                <a:ea typeface="PMingLiU" panose="02020500000000000000" pitchFamily="18" charset="-120"/>
              </a:rPr>
              <a:t>、</a:t>
            </a:r>
            <a:r>
              <a:rPr lang="en-US" altLang="zh-TW" sz="2400" dirty="0">
                <a:latin typeface="+mj-lt"/>
                <a:ea typeface="PMingLiU" panose="02020500000000000000" pitchFamily="18" charset="-120"/>
              </a:rPr>
              <a:t>p2)</a:t>
            </a:r>
            <a:r>
              <a:rPr lang="zh-TW" altLang="en-US" sz="2400" dirty="0">
                <a:latin typeface="+mj-lt"/>
                <a:ea typeface="標楷體" panose="03000509000000000000" pitchFamily="65" charset="-120"/>
              </a:rPr>
              <a:t>轉到該線段是否洽一正一負</a:t>
            </a:r>
            <a:r>
              <a:rPr lang="zh-TW" altLang="en-US" sz="2400" dirty="0">
                <a:latin typeface="+mj-lt"/>
                <a:ea typeface="PMingLiU" panose="02020500000000000000" pitchFamily="18" charset="-120"/>
              </a:rPr>
              <a:t>。</a:t>
            </a:r>
            <a:endParaRPr lang="zh-TW" altLang="en-US" sz="2400" dirty="0">
              <a:latin typeface="+mj-lt"/>
              <a:ea typeface="標楷體" panose="03000509000000000000" pitchFamily="65" charset="-120"/>
            </a:endParaRPr>
          </a:p>
        </p:txBody>
      </p:sp>
      <p:cxnSp>
        <p:nvCxnSpPr>
          <p:cNvPr id="10" name="直線接點 9">
            <a:extLst>
              <a:ext uri="{FF2B5EF4-FFF2-40B4-BE49-F238E27FC236}">
                <a16:creationId xmlns:a16="http://schemas.microsoft.com/office/drawing/2014/main" id="{4F84B9AA-DC72-45E0-99BF-281F55C93378}"/>
              </a:ext>
            </a:extLst>
          </p:cNvPr>
          <p:cNvCxnSpPr>
            <a:cxnSpLocks/>
          </p:cNvCxnSpPr>
          <p:nvPr/>
        </p:nvCxnSpPr>
        <p:spPr>
          <a:xfrm flipH="1">
            <a:off x="1691680" y="3429000"/>
            <a:ext cx="1152128" cy="187426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5" name="直線接點 14">
            <a:extLst>
              <a:ext uri="{FF2B5EF4-FFF2-40B4-BE49-F238E27FC236}">
                <a16:creationId xmlns:a16="http://schemas.microsoft.com/office/drawing/2014/main" id="{618FF572-AEDA-4B3E-A505-C2B01754E68E}"/>
              </a:ext>
            </a:extLst>
          </p:cNvPr>
          <p:cNvCxnSpPr>
            <a:cxnSpLocks/>
          </p:cNvCxnSpPr>
          <p:nvPr/>
        </p:nvCxnSpPr>
        <p:spPr>
          <a:xfrm>
            <a:off x="1403648" y="3556568"/>
            <a:ext cx="1964550" cy="1743334"/>
          </a:xfrm>
          <a:prstGeom prst="line">
            <a:avLst/>
          </a:prstGeom>
        </p:spPr>
        <p:style>
          <a:lnRef idx="2">
            <a:schemeClr val="dk1"/>
          </a:lnRef>
          <a:fillRef idx="0">
            <a:schemeClr val="dk1"/>
          </a:fillRef>
          <a:effectRef idx="1">
            <a:schemeClr val="dk1"/>
          </a:effectRef>
          <a:fontRef idx="minor">
            <a:schemeClr val="tx1"/>
          </a:fontRef>
        </p:style>
      </p:cxnSp>
      <p:sp>
        <p:nvSpPr>
          <p:cNvPr id="18" name="橢圓 17">
            <a:extLst>
              <a:ext uri="{FF2B5EF4-FFF2-40B4-BE49-F238E27FC236}">
                <a16:creationId xmlns:a16="http://schemas.microsoft.com/office/drawing/2014/main" id="{C14E37CC-8F3C-42EB-8B1B-A2CB73FEAAFB}"/>
              </a:ext>
            </a:extLst>
          </p:cNvPr>
          <p:cNvSpPr/>
          <p:nvPr/>
        </p:nvSpPr>
        <p:spPr>
          <a:xfrm>
            <a:off x="1581495" y="5230607"/>
            <a:ext cx="182193" cy="196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2D072D50-8C9F-498E-9DBF-91301DEA8EC2}"/>
              </a:ext>
            </a:extLst>
          </p:cNvPr>
          <p:cNvSpPr/>
          <p:nvPr/>
        </p:nvSpPr>
        <p:spPr>
          <a:xfrm>
            <a:off x="2739987" y="3369199"/>
            <a:ext cx="182193" cy="196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AFF7442F-1594-415C-B742-FA55635519D9}"/>
              </a:ext>
            </a:extLst>
          </p:cNvPr>
          <p:cNvSpPr/>
          <p:nvPr/>
        </p:nvSpPr>
        <p:spPr>
          <a:xfrm>
            <a:off x="3238392" y="5157404"/>
            <a:ext cx="182193" cy="196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57A0D03A-F371-4A52-B512-E6656D417123}"/>
              </a:ext>
            </a:extLst>
          </p:cNvPr>
          <p:cNvSpPr/>
          <p:nvPr/>
        </p:nvSpPr>
        <p:spPr>
          <a:xfrm>
            <a:off x="1297096" y="3419281"/>
            <a:ext cx="182193" cy="196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825EA0EF-C9EA-47D2-A4D8-2C4B1E877321}"/>
              </a:ext>
            </a:extLst>
          </p:cNvPr>
          <p:cNvSpPr txBox="1"/>
          <p:nvPr/>
        </p:nvSpPr>
        <p:spPr>
          <a:xfrm>
            <a:off x="1403648" y="5454961"/>
            <a:ext cx="441146" cy="369332"/>
          </a:xfrm>
          <a:prstGeom prst="rect">
            <a:avLst/>
          </a:prstGeom>
          <a:noFill/>
        </p:spPr>
        <p:txBody>
          <a:bodyPr wrap="none" rtlCol="0">
            <a:spAutoFit/>
          </a:bodyPr>
          <a:lstStyle/>
          <a:p>
            <a:r>
              <a:rPr lang="en-US" altLang="zh-TW" dirty="0"/>
              <a:t>p1</a:t>
            </a:r>
            <a:endParaRPr lang="zh-TW" altLang="en-US" dirty="0"/>
          </a:p>
        </p:txBody>
      </p:sp>
      <p:sp>
        <p:nvSpPr>
          <p:cNvPr id="23" name="文字方塊 22">
            <a:extLst>
              <a:ext uri="{FF2B5EF4-FFF2-40B4-BE49-F238E27FC236}">
                <a16:creationId xmlns:a16="http://schemas.microsoft.com/office/drawing/2014/main" id="{89D0D577-DC1A-402D-A00B-16CBCD09B96B}"/>
              </a:ext>
            </a:extLst>
          </p:cNvPr>
          <p:cNvSpPr txBox="1"/>
          <p:nvPr/>
        </p:nvSpPr>
        <p:spPr>
          <a:xfrm>
            <a:off x="2874797" y="3148381"/>
            <a:ext cx="441146" cy="369332"/>
          </a:xfrm>
          <a:prstGeom prst="rect">
            <a:avLst/>
          </a:prstGeom>
          <a:noFill/>
        </p:spPr>
        <p:txBody>
          <a:bodyPr wrap="none" rtlCol="0">
            <a:spAutoFit/>
          </a:bodyPr>
          <a:lstStyle/>
          <a:p>
            <a:r>
              <a:rPr lang="en-US" altLang="zh-TW" dirty="0"/>
              <a:t>p2</a:t>
            </a:r>
            <a:endParaRPr lang="zh-TW" altLang="en-US" dirty="0"/>
          </a:p>
        </p:txBody>
      </p:sp>
      <p:sp>
        <p:nvSpPr>
          <p:cNvPr id="24" name="文字方塊 23">
            <a:extLst>
              <a:ext uri="{FF2B5EF4-FFF2-40B4-BE49-F238E27FC236}">
                <a16:creationId xmlns:a16="http://schemas.microsoft.com/office/drawing/2014/main" id="{A249E723-4327-41F0-B1DA-47D97DAE6D83}"/>
              </a:ext>
            </a:extLst>
          </p:cNvPr>
          <p:cNvSpPr txBox="1"/>
          <p:nvPr/>
        </p:nvSpPr>
        <p:spPr>
          <a:xfrm>
            <a:off x="923766" y="3079556"/>
            <a:ext cx="441146" cy="369332"/>
          </a:xfrm>
          <a:prstGeom prst="rect">
            <a:avLst/>
          </a:prstGeom>
          <a:noFill/>
        </p:spPr>
        <p:txBody>
          <a:bodyPr wrap="none" rtlCol="0">
            <a:spAutoFit/>
          </a:bodyPr>
          <a:lstStyle/>
          <a:p>
            <a:r>
              <a:rPr lang="en-US" altLang="zh-TW" dirty="0"/>
              <a:t>p3</a:t>
            </a:r>
            <a:endParaRPr lang="zh-TW" altLang="en-US" dirty="0"/>
          </a:p>
        </p:txBody>
      </p:sp>
      <p:sp>
        <p:nvSpPr>
          <p:cNvPr id="25" name="文字方塊 24">
            <a:extLst>
              <a:ext uri="{FF2B5EF4-FFF2-40B4-BE49-F238E27FC236}">
                <a16:creationId xmlns:a16="http://schemas.microsoft.com/office/drawing/2014/main" id="{9FBC3949-31BA-42D6-8D28-A2266E6B142E}"/>
              </a:ext>
            </a:extLst>
          </p:cNvPr>
          <p:cNvSpPr txBox="1"/>
          <p:nvPr/>
        </p:nvSpPr>
        <p:spPr>
          <a:xfrm>
            <a:off x="3445572" y="5157404"/>
            <a:ext cx="441146" cy="369332"/>
          </a:xfrm>
          <a:prstGeom prst="rect">
            <a:avLst/>
          </a:prstGeom>
          <a:noFill/>
        </p:spPr>
        <p:txBody>
          <a:bodyPr wrap="none" rtlCol="0">
            <a:spAutoFit/>
          </a:bodyPr>
          <a:lstStyle/>
          <a:p>
            <a:r>
              <a:rPr lang="en-US" altLang="zh-TW" dirty="0"/>
              <a:t>p4</a:t>
            </a:r>
            <a:endParaRPr lang="zh-TW" altLang="en-US" dirty="0"/>
          </a:p>
        </p:txBody>
      </p:sp>
      <mc:AlternateContent xmlns:mc="http://schemas.openxmlformats.org/markup-compatibility/2006" xmlns:p14="http://schemas.microsoft.com/office/powerpoint/2010/main">
        <mc:Choice Requires="p14">
          <p:contentPart p14:bwMode="auto" r:id="rId2">
            <p14:nvContentPartPr>
              <p14:cNvPr id="32" name="筆跡 31">
                <a:extLst>
                  <a:ext uri="{FF2B5EF4-FFF2-40B4-BE49-F238E27FC236}">
                    <a16:creationId xmlns:a16="http://schemas.microsoft.com/office/drawing/2014/main" id="{CF7DA228-B35F-4513-B1A1-A436AEDA77BB}"/>
                  </a:ext>
                </a:extLst>
              </p14:cNvPr>
              <p14:cNvContentPartPr/>
              <p14:nvPr/>
            </p14:nvContentPartPr>
            <p14:xfrm>
              <a:off x="1613711" y="4593982"/>
              <a:ext cx="306720" cy="115920"/>
            </p14:xfrm>
          </p:contentPart>
        </mc:Choice>
        <mc:Fallback xmlns="">
          <p:pic>
            <p:nvPicPr>
              <p:cNvPr id="32" name="筆跡 31">
                <a:extLst>
                  <a:ext uri="{FF2B5EF4-FFF2-40B4-BE49-F238E27FC236}">
                    <a16:creationId xmlns:a16="http://schemas.microsoft.com/office/drawing/2014/main" id="{CF7DA228-B35F-4513-B1A1-A436AEDA77BB}"/>
                  </a:ext>
                </a:extLst>
              </p:cNvPr>
              <p:cNvPicPr/>
              <p:nvPr/>
            </p:nvPicPr>
            <p:blipFill>
              <a:blip r:embed="rId3"/>
              <a:stretch>
                <a:fillRect/>
              </a:stretch>
            </p:blipFill>
            <p:spPr>
              <a:xfrm>
                <a:off x="1604711" y="4585342"/>
                <a:ext cx="324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 name="筆跡 34">
                <a:extLst>
                  <a:ext uri="{FF2B5EF4-FFF2-40B4-BE49-F238E27FC236}">
                    <a16:creationId xmlns:a16="http://schemas.microsoft.com/office/drawing/2014/main" id="{C1962876-9EF1-40C7-8D9E-A06804A67756}"/>
                  </a:ext>
                </a:extLst>
              </p14:cNvPr>
              <p14:cNvContentPartPr/>
              <p14:nvPr/>
            </p14:nvContentPartPr>
            <p14:xfrm>
              <a:off x="1862111" y="4637182"/>
              <a:ext cx="103320" cy="92520"/>
            </p14:xfrm>
          </p:contentPart>
        </mc:Choice>
        <mc:Fallback xmlns="">
          <p:pic>
            <p:nvPicPr>
              <p:cNvPr id="35" name="筆跡 34">
                <a:extLst>
                  <a:ext uri="{FF2B5EF4-FFF2-40B4-BE49-F238E27FC236}">
                    <a16:creationId xmlns:a16="http://schemas.microsoft.com/office/drawing/2014/main" id="{C1962876-9EF1-40C7-8D9E-A06804A67756}"/>
                  </a:ext>
                </a:extLst>
              </p:cNvPr>
              <p:cNvPicPr/>
              <p:nvPr/>
            </p:nvPicPr>
            <p:blipFill>
              <a:blip r:embed="rId5"/>
              <a:stretch>
                <a:fillRect/>
              </a:stretch>
            </p:blipFill>
            <p:spPr>
              <a:xfrm>
                <a:off x="1853471" y="4628542"/>
                <a:ext cx="120960" cy="110160"/>
              </a:xfrm>
              <a:prstGeom prst="rect">
                <a:avLst/>
              </a:prstGeom>
            </p:spPr>
          </p:pic>
        </mc:Fallback>
      </mc:AlternateContent>
      <p:grpSp>
        <p:nvGrpSpPr>
          <p:cNvPr id="42" name="群組 41">
            <a:extLst>
              <a:ext uri="{FF2B5EF4-FFF2-40B4-BE49-F238E27FC236}">
                <a16:creationId xmlns:a16="http://schemas.microsoft.com/office/drawing/2014/main" id="{6372E50C-9AB6-4F7C-8289-F05B61325B13}"/>
              </a:ext>
            </a:extLst>
          </p:cNvPr>
          <p:cNvGrpSpPr/>
          <p:nvPr/>
        </p:nvGrpSpPr>
        <p:grpSpPr>
          <a:xfrm>
            <a:off x="2043191" y="4806382"/>
            <a:ext cx="271080" cy="408960"/>
            <a:chOff x="2043191" y="4806382"/>
            <a:chExt cx="271080" cy="408960"/>
          </a:xfrm>
        </p:grpSpPr>
        <mc:AlternateContent xmlns:mc="http://schemas.openxmlformats.org/markup-compatibility/2006" xmlns:p14="http://schemas.microsoft.com/office/powerpoint/2010/main">
          <mc:Choice Requires="p14">
            <p:contentPart p14:bwMode="auto" r:id="rId6">
              <p14:nvContentPartPr>
                <p14:cNvPr id="36" name="筆跡 35">
                  <a:extLst>
                    <a:ext uri="{FF2B5EF4-FFF2-40B4-BE49-F238E27FC236}">
                      <a16:creationId xmlns:a16="http://schemas.microsoft.com/office/drawing/2014/main" id="{D89DEF22-1BA7-4D25-846B-02D5E1945044}"/>
                    </a:ext>
                  </a:extLst>
                </p14:cNvPr>
                <p14:cNvContentPartPr/>
                <p14:nvPr/>
              </p14:nvContentPartPr>
              <p14:xfrm>
                <a:off x="2107271" y="4862902"/>
                <a:ext cx="207000" cy="352440"/>
              </p14:xfrm>
            </p:contentPart>
          </mc:Choice>
          <mc:Fallback xmlns="">
            <p:pic>
              <p:nvPicPr>
                <p:cNvPr id="36" name="筆跡 35">
                  <a:extLst>
                    <a:ext uri="{FF2B5EF4-FFF2-40B4-BE49-F238E27FC236}">
                      <a16:creationId xmlns:a16="http://schemas.microsoft.com/office/drawing/2014/main" id="{D89DEF22-1BA7-4D25-846B-02D5E1945044}"/>
                    </a:ext>
                  </a:extLst>
                </p:cNvPr>
                <p:cNvPicPr/>
                <p:nvPr/>
              </p:nvPicPr>
              <p:blipFill>
                <a:blip r:embed="rId7"/>
                <a:stretch>
                  <a:fillRect/>
                </a:stretch>
              </p:blipFill>
              <p:spPr>
                <a:xfrm>
                  <a:off x="2098271" y="4853902"/>
                  <a:ext cx="2246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筆跡 36">
                  <a:extLst>
                    <a:ext uri="{FF2B5EF4-FFF2-40B4-BE49-F238E27FC236}">
                      <a16:creationId xmlns:a16="http://schemas.microsoft.com/office/drawing/2014/main" id="{2D8E17BA-57BB-437D-9C69-8D16DD983835}"/>
                    </a:ext>
                  </a:extLst>
                </p14:cNvPr>
                <p14:cNvContentPartPr/>
                <p14:nvPr/>
              </p14:nvContentPartPr>
              <p14:xfrm>
                <a:off x="2043191" y="4819702"/>
                <a:ext cx="23040" cy="114120"/>
              </p14:xfrm>
            </p:contentPart>
          </mc:Choice>
          <mc:Fallback xmlns="">
            <p:pic>
              <p:nvPicPr>
                <p:cNvPr id="37" name="筆跡 36">
                  <a:extLst>
                    <a:ext uri="{FF2B5EF4-FFF2-40B4-BE49-F238E27FC236}">
                      <a16:creationId xmlns:a16="http://schemas.microsoft.com/office/drawing/2014/main" id="{2D8E17BA-57BB-437D-9C69-8D16DD983835}"/>
                    </a:ext>
                  </a:extLst>
                </p:cNvPr>
                <p:cNvPicPr/>
                <p:nvPr/>
              </p:nvPicPr>
              <p:blipFill>
                <a:blip r:embed="rId9"/>
                <a:stretch>
                  <a:fillRect/>
                </a:stretch>
              </p:blipFill>
              <p:spPr>
                <a:xfrm>
                  <a:off x="2034191" y="4811062"/>
                  <a:ext cx="406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筆跡 37">
                  <a:extLst>
                    <a:ext uri="{FF2B5EF4-FFF2-40B4-BE49-F238E27FC236}">
                      <a16:creationId xmlns:a16="http://schemas.microsoft.com/office/drawing/2014/main" id="{1E96FF29-D851-4A42-895C-D2A501B874FE}"/>
                    </a:ext>
                  </a:extLst>
                </p14:cNvPr>
                <p14:cNvContentPartPr/>
                <p14:nvPr/>
              </p14:nvContentPartPr>
              <p14:xfrm>
                <a:off x="2065511" y="4806382"/>
                <a:ext cx="55080" cy="13680"/>
              </p14:xfrm>
            </p:contentPart>
          </mc:Choice>
          <mc:Fallback xmlns="">
            <p:pic>
              <p:nvPicPr>
                <p:cNvPr id="38" name="筆跡 37">
                  <a:extLst>
                    <a:ext uri="{FF2B5EF4-FFF2-40B4-BE49-F238E27FC236}">
                      <a16:creationId xmlns:a16="http://schemas.microsoft.com/office/drawing/2014/main" id="{1E96FF29-D851-4A42-895C-D2A501B874FE}"/>
                    </a:ext>
                  </a:extLst>
                </p:cNvPr>
                <p:cNvPicPr/>
                <p:nvPr/>
              </p:nvPicPr>
              <p:blipFill>
                <a:blip r:embed="rId11"/>
                <a:stretch>
                  <a:fillRect/>
                </a:stretch>
              </p:blipFill>
              <p:spPr>
                <a:xfrm>
                  <a:off x="2056511" y="4797742"/>
                  <a:ext cx="72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筆跡 38">
                  <a:extLst>
                    <a:ext uri="{FF2B5EF4-FFF2-40B4-BE49-F238E27FC236}">
                      <a16:creationId xmlns:a16="http://schemas.microsoft.com/office/drawing/2014/main" id="{4BAEB6F7-AD87-4EB5-922D-17DD2F0FB333}"/>
                    </a:ext>
                  </a:extLst>
                </p14:cNvPr>
                <p14:cNvContentPartPr/>
                <p14:nvPr/>
              </p14:nvContentPartPr>
              <p14:xfrm>
                <a:off x="2065511" y="4856422"/>
                <a:ext cx="11520" cy="9000"/>
              </p14:xfrm>
            </p:contentPart>
          </mc:Choice>
          <mc:Fallback xmlns="">
            <p:pic>
              <p:nvPicPr>
                <p:cNvPr id="39" name="筆跡 38">
                  <a:extLst>
                    <a:ext uri="{FF2B5EF4-FFF2-40B4-BE49-F238E27FC236}">
                      <a16:creationId xmlns:a16="http://schemas.microsoft.com/office/drawing/2014/main" id="{4BAEB6F7-AD87-4EB5-922D-17DD2F0FB333}"/>
                    </a:ext>
                  </a:extLst>
                </p:cNvPr>
                <p:cNvPicPr/>
                <p:nvPr/>
              </p:nvPicPr>
              <p:blipFill>
                <a:blip r:embed="rId13"/>
                <a:stretch>
                  <a:fillRect/>
                </a:stretch>
              </p:blipFill>
              <p:spPr>
                <a:xfrm>
                  <a:off x="2056511" y="4847422"/>
                  <a:ext cx="291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筆跡 40">
                  <a:extLst>
                    <a:ext uri="{FF2B5EF4-FFF2-40B4-BE49-F238E27FC236}">
                      <a16:creationId xmlns:a16="http://schemas.microsoft.com/office/drawing/2014/main" id="{34A5D3B6-798B-42B8-8080-9AF833CADBC8}"/>
                    </a:ext>
                  </a:extLst>
                </p14:cNvPr>
                <p14:cNvContentPartPr/>
                <p14:nvPr/>
              </p14:nvContentPartPr>
              <p14:xfrm>
                <a:off x="2068031" y="4860022"/>
                <a:ext cx="65520" cy="28080"/>
              </p14:xfrm>
            </p:contentPart>
          </mc:Choice>
          <mc:Fallback xmlns="">
            <p:pic>
              <p:nvPicPr>
                <p:cNvPr id="41" name="筆跡 40">
                  <a:extLst>
                    <a:ext uri="{FF2B5EF4-FFF2-40B4-BE49-F238E27FC236}">
                      <a16:creationId xmlns:a16="http://schemas.microsoft.com/office/drawing/2014/main" id="{34A5D3B6-798B-42B8-8080-9AF833CADBC8}"/>
                    </a:ext>
                  </a:extLst>
                </p:cNvPr>
                <p:cNvPicPr/>
                <p:nvPr/>
              </p:nvPicPr>
              <p:blipFill>
                <a:blip r:embed="rId15"/>
                <a:stretch>
                  <a:fillRect/>
                </a:stretch>
              </p:blipFill>
              <p:spPr>
                <a:xfrm>
                  <a:off x="2059031" y="4851022"/>
                  <a:ext cx="83160" cy="45720"/>
                </a:xfrm>
                <a:prstGeom prst="rect">
                  <a:avLst/>
                </a:prstGeom>
              </p:spPr>
            </p:pic>
          </mc:Fallback>
        </mc:AlternateContent>
      </p:grpSp>
      <p:cxnSp>
        <p:nvCxnSpPr>
          <p:cNvPr id="44" name="直線接點 43">
            <a:extLst>
              <a:ext uri="{FF2B5EF4-FFF2-40B4-BE49-F238E27FC236}">
                <a16:creationId xmlns:a16="http://schemas.microsoft.com/office/drawing/2014/main" id="{CA3EAE0F-F184-4C16-98B0-E496E37E8473}"/>
              </a:ext>
            </a:extLst>
          </p:cNvPr>
          <p:cNvCxnSpPr>
            <a:cxnSpLocks/>
          </p:cNvCxnSpPr>
          <p:nvPr/>
        </p:nvCxnSpPr>
        <p:spPr>
          <a:xfrm>
            <a:off x="5633057" y="3723599"/>
            <a:ext cx="1964550" cy="1743334"/>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45" name="直線接點 44">
            <a:extLst>
              <a:ext uri="{FF2B5EF4-FFF2-40B4-BE49-F238E27FC236}">
                <a16:creationId xmlns:a16="http://schemas.microsoft.com/office/drawing/2014/main" id="{90698C7B-F1D4-4EE8-9D3D-DF76CD9DCB9C}"/>
              </a:ext>
            </a:extLst>
          </p:cNvPr>
          <p:cNvCxnSpPr>
            <a:cxnSpLocks/>
          </p:cNvCxnSpPr>
          <p:nvPr/>
        </p:nvCxnSpPr>
        <p:spPr>
          <a:xfrm flipH="1">
            <a:off x="5986881" y="3566063"/>
            <a:ext cx="1152128" cy="1874267"/>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46" name="橢圓 45">
            <a:extLst>
              <a:ext uri="{FF2B5EF4-FFF2-40B4-BE49-F238E27FC236}">
                <a16:creationId xmlns:a16="http://schemas.microsoft.com/office/drawing/2014/main" id="{9DEEEAA2-E91D-4038-B006-2BFA3FBB7FB0}"/>
              </a:ext>
            </a:extLst>
          </p:cNvPr>
          <p:cNvSpPr/>
          <p:nvPr/>
        </p:nvSpPr>
        <p:spPr>
          <a:xfrm>
            <a:off x="7047912" y="3510826"/>
            <a:ext cx="182193" cy="196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E4246D5A-0D70-4E16-870A-6C1DE322E14B}"/>
              </a:ext>
            </a:extLst>
          </p:cNvPr>
          <p:cNvSpPr/>
          <p:nvPr/>
        </p:nvSpPr>
        <p:spPr>
          <a:xfrm>
            <a:off x="5916997" y="5294234"/>
            <a:ext cx="182193" cy="196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BCE02EA4-1366-494E-9E15-53CAF96E3C6C}"/>
              </a:ext>
            </a:extLst>
          </p:cNvPr>
          <p:cNvSpPr/>
          <p:nvPr/>
        </p:nvSpPr>
        <p:spPr>
          <a:xfrm>
            <a:off x="5541960" y="3623580"/>
            <a:ext cx="182193" cy="196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4C45A7DB-7ADB-47B4-863A-4F9A2F23F8DB}"/>
              </a:ext>
            </a:extLst>
          </p:cNvPr>
          <p:cNvSpPr/>
          <p:nvPr/>
        </p:nvSpPr>
        <p:spPr>
          <a:xfrm>
            <a:off x="7506511" y="5384410"/>
            <a:ext cx="182193" cy="196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0" name="直線單箭頭接點 49">
            <a:extLst>
              <a:ext uri="{FF2B5EF4-FFF2-40B4-BE49-F238E27FC236}">
                <a16:creationId xmlns:a16="http://schemas.microsoft.com/office/drawing/2014/main" id="{75F56D9C-83FD-49A4-BC73-A393E7CEE90D}"/>
              </a:ext>
            </a:extLst>
          </p:cNvPr>
          <p:cNvCxnSpPr>
            <a:cxnSpLocks/>
            <a:endCxn id="47" idx="1"/>
          </p:cNvCxnSpPr>
          <p:nvPr/>
        </p:nvCxnSpPr>
        <p:spPr>
          <a:xfrm>
            <a:off x="5682716" y="3821743"/>
            <a:ext cx="260963" cy="1501321"/>
          </a:xfrm>
          <a:prstGeom prst="straightConnector1">
            <a:avLst/>
          </a:prstGeom>
          <a:ln>
            <a:solidFill>
              <a:srgbClr val="FF5050"/>
            </a:solidFill>
            <a:tailEnd type="triangle"/>
          </a:ln>
        </p:spPr>
        <p:style>
          <a:lnRef idx="2">
            <a:schemeClr val="dk1"/>
          </a:lnRef>
          <a:fillRef idx="0">
            <a:schemeClr val="dk1"/>
          </a:fillRef>
          <a:effectRef idx="1">
            <a:schemeClr val="dk1"/>
          </a:effectRef>
          <a:fontRef idx="minor">
            <a:schemeClr val="tx1"/>
          </a:fontRef>
        </p:style>
      </p:cxnSp>
      <p:cxnSp>
        <p:nvCxnSpPr>
          <p:cNvPr id="53" name="直線單箭頭接點 52">
            <a:extLst>
              <a:ext uri="{FF2B5EF4-FFF2-40B4-BE49-F238E27FC236}">
                <a16:creationId xmlns:a16="http://schemas.microsoft.com/office/drawing/2014/main" id="{CF798958-9EB7-44D6-9ED1-E6E6D816DE29}"/>
              </a:ext>
            </a:extLst>
          </p:cNvPr>
          <p:cNvCxnSpPr>
            <a:cxnSpLocks/>
            <a:endCxn id="46" idx="2"/>
          </p:cNvCxnSpPr>
          <p:nvPr/>
        </p:nvCxnSpPr>
        <p:spPr>
          <a:xfrm flipV="1">
            <a:off x="5722078" y="3609258"/>
            <a:ext cx="1325834" cy="69314"/>
          </a:xfrm>
          <a:prstGeom prst="straightConnector1">
            <a:avLst/>
          </a:prstGeom>
          <a:ln>
            <a:solidFill>
              <a:srgbClr val="FF5050"/>
            </a:solidFill>
            <a:tailEnd type="triangle"/>
          </a:ln>
        </p:spPr>
        <p:style>
          <a:lnRef idx="2">
            <a:schemeClr val="dk1"/>
          </a:lnRef>
          <a:fillRef idx="0">
            <a:schemeClr val="dk1"/>
          </a:fillRef>
          <a:effectRef idx="1">
            <a:schemeClr val="dk1"/>
          </a:effectRef>
          <a:fontRef idx="minor">
            <a:schemeClr val="tx1"/>
          </a:fontRef>
        </p:style>
      </p:cxnSp>
      <p:sp>
        <p:nvSpPr>
          <p:cNvPr id="55" name="文字方塊 54">
            <a:extLst>
              <a:ext uri="{FF2B5EF4-FFF2-40B4-BE49-F238E27FC236}">
                <a16:creationId xmlns:a16="http://schemas.microsoft.com/office/drawing/2014/main" id="{31919F1A-CA01-409A-9931-EB486801723D}"/>
              </a:ext>
            </a:extLst>
          </p:cNvPr>
          <p:cNvSpPr txBox="1"/>
          <p:nvPr/>
        </p:nvSpPr>
        <p:spPr>
          <a:xfrm>
            <a:off x="5766308" y="5504023"/>
            <a:ext cx="441146" cy="369332"/>
          </a:xfrm>
          <a:prstGeom prst="rect">
            <a:avLst/>
          </a:prstGeom>
          <a:noFill/>
        </p:spPr>
        <p:txBody>
          <a:bodyPr wrap="none" rtlCol="0">
            <a:spAutoFit/>
          </a:bodyPr>
          <a:lstStyle/>
          <a:p>
            <a:r>
              <a:rPr lang="en-US" altLang="zh-TW" dirty="0"/>
              <a:t>p1</a:t>
            </a:r>
            <a:endParaRPr lang="zh-TW" altLang="en-US" dirty="0"/>
          </a:p>
        </p:txBody>
      </p:sp>
      <p:sp>
        <p:nvSpPr>
          <p:cNvPr id="56" name="文字方塊 55">
            <a:extLst>
              <a:ext uri="{FF2B5EF4-FFF2-40B4-BE49-F238E27FC236}">
                <a16:creationId xmlns:a16="http://schemas.microsoft.com/office/drawing/2014/main" id="{60B47623-CFCF-4082-ADDB-BBBA5CA1E26A}"/>
              </a:ext>
            </a:extLst>
          </p:cNvPr>
          <p:cNvSpPr txBox="1"/>
          <p:nvPr/>
        </p:nvSpPr>
        <p:spPr>
          <a:xfrm>
            <a:off x="7175610" y="3338358"/>
            <a:ext cx="441146" cy="369332"/>
          </a:xfrm>
          <a:prstGeom prst="rect">
            <a:avLst/>
          </a:prstGeom>
          <a:noFill/>
        </p:spPr>
        <p:txBody>
          <a:bodyPr wrap="none" rtlCol="0">
            <a:spAutoFit/>
          </a:bodyPr>
          <a:lstStyle/>
          <a:p>
            <a:r>
              <a:rPr lang="en-US" altLang="zh-TW" dirty="0"/>
              <a:t>p2</a:t>
            </a:r>
            <a:endParaRPr lang="zh-TW" altLang="en-US" dirty="0"/>
          </a:p>
        </p:txBody>
      </p:sp>
      <p:sp>
        <p:nvSpPr>
          <p:cNvPr id="57" name="文字方塊 56">
            <a:extLst>
              <a:ext uri="{FF2B5EF4-FFF2-40B4-BE49-F238E27FC236}">
                <a16:creationId xmlns:a16="http://schemas.microsoft.com/office/drawing/2014/main" id="{5D3C91AC-C084-4560-9267-0109950FAE01}"/>
              </a:ext>
            </a:extLst>
          </p:cNvPr>
          <p:cNvSpPr txBox="1"/>
          <p:nvPr/>
        </p:nvSpPr>
        <p:spPr>
          <a:xfrm>
            <a:off x="5159377" y="3361339"/>
            <a:ext cx="441146" cy="369332"/>
          </a:xfrm>
          <a:prstGeom prst="rect">
            <a:avLst/>
          </a:prstGeom>
          <a:noFill/>
        </p:spPr>
        <p:txBody>
          <a:bodyPr wrap="none" rtlCol="0">
            <a:spAutoFit/>
          </a:bodyPr>
          <a:lstStyle/>
          <a:p>
            <a:r>
              <a:rPr lang="en-US" altLang="zh-TW" dirty="0"/>
              <a:t>p3</a:t>
            </a:r>
            <a:endParaRPr lang="zh-TW" altLang="en-US" dirty="0"/>
          </a:p>
        </p:txBody>
      </p:sp>
      <p:sp>
        <p:nvSpPr>
          <p:cNvPr id="58" name="文字方塊 57">
            <a:extLst>
              <a:ext uri="{FF2B5EF4-FFF2-40B4-BE49-F238E27FC236}">
                <a16:creationId xmlns:a16="http://schemas.microsoft.com/office/drawing/2014/main" id="{338742A9-00CB-4201-A579-F9E53E396943}"/>
              </a:ext>
            </a:extLst>
          </p:cNvPr>
          <p:cNvSpPr txBox="1"/>
          <p:nvPr/>
        </p:nvSpPr>
        <p:spPr>
          <a:xfrm>
            <a:off x="7725002" y="5255664"/>
            <a:ext cx="441146" cy="369332"/>
          </a:xfrm>
          <a:prstGeom prst="rect">
            <a:avLst/>
          </a:prstGeom>
          <a:noFill/>
        </p:spPr>
        <p:txBody>
          <a:bodyPr wrap="none" rtlCol="0">
            <a:spAutoFit/>
          </a:bodyPr>
          <a:lstStyle/>
          <a:p>
            <a:r>
              <a:rPr lang="en-US" altLang="zh-TW" dirty="0"/>
              <a:t>p4</a:t>
            </a:r>
            <a:endParaRPr lang="zh-TW" altLang="en-US" dirty="0"/>
          </a:p>
        </p:txBody>
      </p:sp>
      <p:grpSp>
        <p:nvGrpSpPr>
          <p:cNvPr id="61" name="群組 60">
            <a:extLst>
              <a:ext uri="{FF2B5EF4-FFF2-40B4-BE49-F238E27FC236}">
                <a16:creationId xmlns:a16="http://schemas.microsoft.com/office/drawing/2014/main" id="{D0C72DA5-AB07-4BFB-8CBE-E5D1FB7C16D3}"/>
              </a:ext>
            </a:extLst>
          </p:cNvPr>
          <p:cNvGrpSpPr/>
          <p:nvPr/>
        </p:nvGrpSpPr>
        <p:grpSpPr>
          <a:xfrm>
            <a:off x="6084191" y="3691102"/>
            <a:ext cx="203400" cy="307800"/>
            <a:chOff x="6084191" y="3691102"/>
            <a:chExt cx="203400" cy="307800"/>
          </a:xfrm>
        </p:grpSpPr>
        <mc:AlternateContent xmlns:mc="http://schemas.openxmlformats.org/markup-compatibility/2006" xmlns:p14="http://schemas.microsoft.com/office/powerpoint/2010/main">
          <mc:Choice Requires="p14">
            <p:contentPart p14:bwMode="auto" r:id="rId16">
              <p14:nvContentPartPr>
                <p14:cNvPr id="59" name="筆跡 58">
                  <a:extLst>
                    <a:ext uri="{FF2B5EF4-FFF2-40B4-BE49-F238E27FC236}">
                      <a16:creationId xmlns:a16="http://schemas.microsoft.com/office/drawing/2014/main" id="{63C611E1-D4EF-4E35-8E3B-E524E9677E1E}"/>
                    </a:ext>
                  </a:extLst>
                </p14:cNvPr>
                <p14:cNvContentPartPr/>
                <p14:nvPr/>
              </p14:nvContentPartPr>
              <p14:xfrm>
                <a:off x="6087071" y="3691102"/>
                <a:ext cx="200520" cy="278280"/>
              </p14:xfrm>
            </p:contentPart>
          </mc:Choice>
          <mc:Fallback xmlns="">
            <p:pic>
              <p:nvPicPr>
                <p:cNvPr id="59" name="筆跡 58">
                  <a:extLst>
                    <a:ext uri="{FF2B5EF4-FFF2-40B4-BE49-F238E27FC236}">
                      <a16:creationId xmlns:a16="http://schemas.microsoft.com/office/drawing/2014/main" id="{63C611E1-D4EF-4E35-8E3B-E524E9677E1E}"/>
                    </a:ext>
                  </a:extLst>
                </p:cNvPr>
                <p:cNvPicPr/>
                <p:nvPr/>
              </p:nvPicPr>
              <p:blipFill>
                <a:blip r:embed="rId17"/>
                <a:stretch>
                  <a:fillRect/>
                </a:stretch>
              </p:blipFill>
              <p:spPr>
                <a:xfrm>
                  <a:off x="6078431" y="3682462"/>
                  <a:ext cx="2181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筆跡 59">
                  <a:extLst>
                    <a:ext uri="{FF2B5EF4-FFF2-40B4-BE49-F238E27FC236}">
                      <a16:creationId xmlns:a16="http://schemas.microsoft.com/office/drawing/2014/main" id="{8F63F3FB-602A-4DF1-ADCC-CD38ED384268}"/>
                    </a:ext>
                  </a:extLst>
                </p14:cNvPr>
                <p14:cNvContentPartPr/>
                <p14:nvPr/>
              </p14:nvContentPartPr>
              <p14:xfrm>
                <a:off x="6084191" y="3849142"/>
                <a:ext cx="94320" cy="149760"/>
              </p14:xfrm>
            </p:contentPart>
          </mc:Choice>
          <mc:Fallback xmlns="">
            <p:pic>
              <p:nvPicPr>
                <p:cNvPr id="60" name="筆跡 59">
                  <a:extLst>
                    <a:ext uri="{FF2B5EF4-FFF2-40B4-BE49-F238E27FC236}">
                      <a16:creationId xmlns:a16="http://schemas.microsoft.com/office/drawing/2014/main" id="{8F63F3FB-602A-4DF1-ADCC-CD38ED384268}"/>
                    </a:ext>
                  </a:extLst>
                </p:cNvPr>
                <p:cNvPicPr/>
                <p:nvPr/>
              </p:nvPicPr>
              <p:blipFill>
                <a:blip r:embed="rId19"/>
                <a:stretch>
                  <a:fillRect/>
                </a:stretch>
              </p:blipFill>
              <p:spPr>
                <a:xfrm>
                  <a:off x="6075191" y="3840142"/>
                  <a:ext cx="111960" cy="167400"/>
                </a:xfrm>
                <a:prstGeom prst="rect">
                  <a:avLst/>
                </a:prstGeom>
              </p:spPr>
            </p:pic>
          </mc:Fallback>
        </mc:AlternateContent>
      </p:grpSp>
      <p:grpSp>
        <p:nvGrpSpPr>
          <p:cNvPr id="66" name="群組 65">
            <a:extLst>
              <a:ext uri="{FF2B5EF4-FFF2-40B4-BE49-F238E27FC236}">
                <a16:creationId xmlns:a16="http://schemas.microsoft.com/office/drawing/2014/main" id="{3648D6AB-C04B-4AC4-80D1-91E3E110C9D7}"/>
              </a:ext>
            </a:extLst>
          </p:cNvPr>
          <p:cNvGrpSpPr/>
          <p:nvPr/>
        </p:nvGrpSpPr>
        <p:grpSpPr>
          <a:xfrm>
            <a:off x="5824991" y="4187182"/>
            <a:ext cx="264600" cy="215640"/>
            <a:chOff x="5824991" y="4187182"/>
            <a:chExt cx="264600" cy="215640"/>
          </a:xfrm>
        </p:grpSpPr>
        <mc:AlternateContent xmlns:mc="http://schemas.openxmlformats.org/markup-compatibility/2006" xmlns:p14="http://schemas.microsoft.com/office/powerpoint/2010/main">
          <mc:Choice Requires="p14">
            <p:contentPart p14:bwMode="auto" r:id="rId20">
              <p14:nvContentPartPr>
                <p14:cNvPr id="63" name="筆跡 62">
                  <a:extLst>
                    <a:ext uri="{FF2B5EF4-FFF2-40B4-BE49-F238E27FC236}">
                      <a16:creationId xmlns:a16="http://schemas.microsoft.com/office/drawing/2014/main" id="{674DCA82-EBD1-499E-A071-25E566FA78DD}"/>
                    </a:ext>
                  </a:extLst>
                </p14:cNvPr>
                <p14:cNvContentPartPr/>
                <p14:nvPr/>
              </p14:nvContentPartPr>
              <p14:xfrm>
                <a:off x="5824991" y="4201222"/>
                <a:ext cx="182520" cy="201600"/>
              </p14:xfrm>
            </p:contentPart>
          </mc:Choice>
          <mc:Fallback xmlns="">
            <p:pic>
              <p:nvPicPr>
                <p:cNvPr id="63" name="筆跡 62">
                  <a:extLst>
                    <a:ext uri="{FF2B5EF4-FFF2-40B4-BE49-F238E27FC236}">
                      <a16:creationId xmlns:a16="http://schemas.microsoft.com/office/drawing/2014/main" id="{674DCA82-EBD1-499E-A071-25E566FA78DD}"/>
                    </a:ext>
                  </a:extLst>
                </p:cNvPr>
                <p:cNvPicPr/>
                <p:nvPr/>
              </p:nvPicPr>
              <p:blipFill>
                <a:blip r:embed="rId21"/>
                <a:stretch>
                  <a:fillRect/>
                </a:stretch>
              </p:blipFill>
              <p:spPr>
                <a:xfrm>
                  <a:off x="5815991" y="4192582"/>
                  <a:ext cx="2001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筆跡 63">
                  <a:extLst>
                    <a:ext uri="{FF2B5EF4-FFF2-40B4-BE49-F238E27FC236}">
                      <a16:creationId xmlns:a16="http://schemas.microsoft.com/office/drawing/2014/main" id="{7D3435F9-1AC5-41CD-AA34-7C1F8ACE883E}"/>
                    </a:ext>
                  </a:extLst>
                </p14:cNvPr>
                <p14:cNvContentPartPr/>
                <p14:nvPr/>
              </p14:nvContentPartPr>
              <p14:xfrm>
                <a:off x="5960351" y="4187182"/>
                <a:ext cx="129240" cy="101520"/>
              </p14:xfrm>
            </p:contentPart>
          </mc:Choice>
          <mc:Fallback xmlns="">
            <p:pic>
              <p:nvPicPr>
                <p:cNvPr id="64" name="筆跡 63">
                  <a:extLst>
                    <a:ext uri="{FF2B5EF4-FFF2-40B4-BE49-F238E27FC236}">
                      <a16:creationId xmlns:a16="http://schemas.microsoft.com/office/drawing/2014/main" id="{7D3435F9-1AC5-41CD-AA34-7C1F8ACE883E}"/>
                    </a:ext>
                  </a:extLst>
                </p:cNvPr>
                <p:cNvPicPr/>
                <p:nvPr/>
              </p:nvPicPr>
              <p:blipFill>
                <a:blip r:embed="rId23"/>
                <a:stretch>
                  <a:fillRect/>
                </a:stretch>
              </p:blipFill>
              <p:spPr>
                <a:xfrm>
                  <a:off x="5951711" y="4178542"/>
                  <a:ext cx="146880" cy="11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65" name="筆跡 64">
                <a:extLst>
                  <a:ext uri="{FF2B5EF4-FFF2-40B4-BE49-F238E27FC236}">
                    <a16:creationId xmlns:a16="http://schemas.microsoft.com/office/drawing/2014/main" id="{DE2B9BDA-CF32-497B-A5E3-6DC0E7C399DC}"/>
                  </a:ext>
                </a:extLst>
              </p14:cNvPr>
              <p14:cNvContentPartPr/>
              <p14:nvPr/>
            </p14:nvContentPartPr>
            <p14:xfrm>
              <a:off x="10611191" y="4052182"/>
              <a:ext cx="360" cy="360"/>
            </p14:xfrm>
          </p:contentPart>
        </mc:Choice>
        <mc:Fallback xmlns="">
          <p:pic>
            <p:nvPicPr>
              <p:cNvPr id="65" name="筆跡 64">
                <a:extLst>
                  <a:ext uri="{FF2B5EF4-FFF2-40B4-BE49-F238E27FC236}">
                    <a16:creationId xmlns:a16="http://schemas.microsoft.com/office/drawing/2014/main" id="{DE2B9BDA-CF32-497B-A5E3-6DC0E7C399DC}"/>
                  </a:ext>
                </a:extLst>
              </p:cNvPr>
              <p:cNvPicPr/>
              <p:nvPr/>
            </p:nvPicPr>
            <p:blipFill>
              <a:blip r:embed="rId25"/>
              <a:stretch>
                <a:fillRect/>
              </a:stretch>
            </p:blipFill>
            <p:spPr>
              <a:xfrm>
                <a:off x="10602191" y="4043542"/>
                <a:ext cx="18000" cy="18000"/>
              </a:xfrm>
              <a:prstGeom prst="rect">
                <a:avLst/>
              </a:prstGeom>
            </p:spPr>
          </p:pic>
        </mc:Fallback>
      </mc:AlternateContent>
    </p:spTree>
    <p:extLst>
      <p:ext uri="{BB962C8B-B14F-4D97-AF65-F5344CB8AC3E}">
        <p14:creationId xmlns:p14="http://schemas.microsoft.com/office/powerpoint/2010/main" val="3571168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AD9CD69-53FE-9AC4-911E-D03A4DC3F2BA}"/>
              </a:ext>
            </a:extLst>
          </p:cNvPr>
          <p:cNvSpPr>
            <a:spLocks noGrp="1"/>
          </p:cNvSpPr>
          <p:nvPr>
            <p:ph type="ctrTitle"/>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把</a:t>
            </a:r>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圖片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當成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進去</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DCGAN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做訓練</a:t>
            </a:r>
            <a:endParaRPr lang="zh-TW" altLang="en-US" dirty="0"/>
          </a:p>
        </p:txBody>
      </p:sp>
      <p:sp>
        <p:nvSpPr>
          <p:cNvPr id="6" name="副標題 5">
            <a:extLst>
              <a:ext uri="{FF2B5EF4-FFF2-40B4-BE49-F238E27FC236}">
                <a16:creationId xmlns:a16="http://schemas.microsoft.com/office/drawing/2014/main" id="{5B745C90-B5AF-F94C-CAB9-C4922FDB78C1}"/>
              </a:ext>
            </a:extLst>
          </p:cNvPr>
          <p:cNvSpPr>
            <a:spLocks noGrp="1"/>
          </p:cNvSpPr>
          <p:nvPr>
            <p:ph type="subTitle"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D6260A64-9328-54F0-3389-250901B6C607}"/>
              </a:ext>
            </a:extLst>
          </p:cNvPr>
          <p:cNvSpPr>
            <a:spLocks noGrp="1"/>
          </p:cNvSpPr>
          <p:nvPr>
            <p:ph type="sldNum" idx="4294967295"/>
          </p:nvPr>
        </p:nvSpPr>
        <p:spPr>
          <a:xfrm>
            <a:off x="7010400" y="6356350"/>
            <a:ext cx="2133600" cy="365125"/>
          </a:xfrm>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7" name="文字方塊 6">
            <a:extLst>
              <a:ext uri="{FF2B5EF4-FFF2-40B4-BE49-F238E27FC236}">
                <a16:creationId xmlns:a16="http://schemas.microsoft.com/office/drawing/2014/main" id="{29C361FC-279D-370E-66F6-3599276CF87D}"/>
              </a:ext>
            </a:extLst>
          </p:cNvPr>
          <p:cNvSpPr txBox="1"/>
          <p:nvPr/>
        </p:nvSpPr>
        <p:spPr>
          <a:xfrm>
            <a:off x="6340064" y="5696200"/>
            <a:ext cx="2695986" cy="400110"/>
          </a:xfrm>
          <a:prstGeom prst="rect">
            <a:avLst/>
          </a:prstGeom>
          <a:solidFill>
            <a:schemeClr val="bg1"/>
          </a:solidFill>
        </p:spPr>
        <p:txBody>
          <a:bodyPr wrap="square" rtlCol="0">
            <a:spAutoFit/>
          </a:bodyPr>
          <a:lstStyle/>
          <a:p>
            <a:r>
              <a:rPr lang="zh-TW" altLang="en-US" sz="2000" dirty="0">
                <a:solidFill>
                  <a:schemeClr val="tx1"/>
                </a:solidFill>
                <a:latin typeface="標楷體" panose="03000509000000000000" pitchFamily="65" charset="-120"/>
                <a:ea typeface="標楷體" panose="03000509000000000000" pitchFamily="65" charset="-120"/>
              </a:rPr>
              <a:t>學生</a:t>
            </a:r>
            <a:r>
              <a:rPr lang="en-US" altLang="zh-TW" sz="2000" dirty="0">
                <a:solidFill>
                  <a:schemeClr val="tx1"/>
                </a:solidFill>
              </a:rPr>
              <a:t>:</a:t>
            </a:r>
            <a:r>
              <a:rPr lang="zh-TW" altLang="en-US" sz="2000" dirty="0">
                <a:solidFill>
                  <a:schemeClr val="tx1"/>
                </a:solidFill>
                <a:latin typeface="標楷體" panose="03000509000000000000" pitchFamily="65" charset="-120"/>
                <a:ea typeface="標楷體" panose="03000509000000000000" pitchFamily="65" charset="-120"/>
              </a:rPr>
              <a:t>簡嘉姸</a:t>
            </a:r>
          </a:p>
        </p:txBody>
      </p:sp>
      <p:sp>
        <p:nvSpPr>
          <p:cNvPr id="8" name="矩形 7">
            <a:extLst>
              <a:ext uri="{FF2B5EF4-FFF2-40B4-BE49-F238E27FC236}">
                <a16:creationId xmlns:a16="http://schemas.microsoft.com/office/drawing/2014/main" id="{C5BA200F-4DB9-B0B6-B6F2-C6F70F42BF1C}"/>
              </a:ext>
            </a:extLst>
          </p:cNvPr>
          <p:cNvSpPr/>
          <p:nvPr/>
        </p:nvSpPr>
        <p:spPr>
          <a:xfrm>
            <a:off x="6194358" y="6131761"/>
            <a:ext cx="2695985" cy="5544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標楷體" panose="03000509000000000000" pitchFamily="65" charset="-120"/>
                <a:ea typeface="標楷體" panose="03000509000000000000" pitchFamily="65" charset="-120"/>
              </a:rPr>
              <a:t>指導教授</a:t>
            </a:r>
            <a:r>
              <a:rPr lang="en-US" altLang="zh-TW" sz="2000" dirty="0">
                <a:solidFill>
                  <a:schemeClr val="tx1"/>
                </a:solidFill>
                <a:latin typeface="標楷體" panose="03000509000000000000" pitchFamily="65" charset="-120"/>
                <a:ea typeface="標楷體" panose="03000509000000000000" pitchFamily="65" charset="-120"/>
              </a:rPr>
              <a:t>:</a:t>
            </a:r>
            <a:r>
              <a:rPr lang="zh-TW" altLang="en-US" sz="2000" dirty="0">
                <a:solidFill>
                  <a:schemeClr val="tx1"/>
                </a:solidFill>
                <a:latin typeface="標楷體" panose="03000509000000000000" pitchFamily="65" charset="-120"/>
                <a:ea typeface="標楷體" panose="03000509000000000000" pitchFamily="65" charset="-120"/>
              </a:rPr>
              <a:t>謝孫源教授</a:t>
            </a:r>
            <a:endParaRPr lang="zh-TW" altLang="en-US" sz="2000" dirty="0">
              <a:ln>
                <a:solidFill>
                  <a:schemeClr val="bg1"/>
                </a:solidFill>
              </a:ln>
              <a:solidFill>
                <a:schemeClr val="tx1"/>
              </a:solidFill>
            </a:endParaRPr>
          </a:p>
        </p:txBody>
      </p:sp>
    </p:spTree>
    <p:extLst>
      <p:ext uri="{BB962C8B-B14F-4D97-AF65-F5344CB8AC3E}">
        <p14:creationId xmlns:p14="http://schemas.microsoft.com/office/powerpoint/2010/main" val="3052776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74D56C-8285-4429-B766-934F979396DB}"/>
              </a:ext>
            </a:extLst>
          </p:cNvPr>
          <p:cNvSpPr>
            <a:spLocks noGrp="1"/>
          </p:cNvSpPr>
          <p:nvPr>
            <p:ph type="title"/>
          </p:nvPr>
        </p:nvSpPr>
        <p:spPr/>
        <p:txBody>
          <a:bodyPr>
            <a:normAutofit fontScale="90000"/>
          </a:bodyPr>
          <a:lstStyle/>
          <a:p>
            <a:br>
              <a:rPr lang="en-US" altLang="zh-TW" sz="4000" dirty="0">
                <a:solidFill>
                  <a:schemeClr val="bg1"/>
                </a:solidFill>
                <a:ea typeface="標楷體" panose="03000509000000000000" pitchFamily="65" charset="-120"/>
              </a:rPr>
            </a:br>
            <a:r>
              <a:rPr lang="zh-TW" altLang="en-US" sz="4000" dirty="0">
                <a:solidFill>
                  <a:schemeClr val="bg1"/>
                </a:solidFill>
                <a:ea typeface="標楷體" panose="03000509000000000000" pitchFamily="65" charset="-120"/>
              </a:rPr>
              <a:t>一段線跨越另一段線</a:t>
            </a:r>
            <a:br>
              <a:rPr lang="en-US" altLang="zh-TW" sz="4000" dirty="0">
                <a:solidFill>
                  <a:schemeClr val="bg1"/>
                </a:solidFill>
                <a:ea typeface="標楷體" panose="03000509000000000000" pitchFamily="65" charset="-120"/>
              </a:rPr>
            </a:b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2132821-844E-44CE-9F77-37A073596DD7}"/>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數學公式</a:t>
                </a:r>
                <a:r>
                  <a:rPr lang="en-US" altLang="zh-TW" dirty="0">
                    <a:latin typeface="標楷體" panose="03000509000000000000" pitchFamily="65" charset="-120"/>
                    <a:ea typeface="標楷體" panose="03000509000000000000" pitchFamily="65" charset="-120"/>
                  </a:rPr>
                  <a:t>:</a:t>
                </a:r>
              </a:p>
              <a:p>
                <a:r>
                  <a:rPr lang="zh-TW" altLang="en-US" dirty="0">
                    <a:latin typeface="標楷體" panose="03000509000000000000" pitchFamily="65" charset="-120"/>
                    <a:ea typeface="標楷體" panose="03000509000000000000" pitchFamily="65" charset="-120"/>
                  </a:rPr>
                  <a:t>例如</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檢查</a:t>
                </a:r>
                <a14:m>
                  <m:oMath xmlns:m="http://schemas.openxmlformats.org/officeDocument/2006/math">
                    <m:acc>
                      <m:accPr>
                        <m:chr m:val="⃗"/>
                        <m:ctrlPr>
                          <a:rPr lang="zh-TW" altLang="en-US" i="1" dirty="0" smtClean="0">
                            <a:solidFill>
                              <a:srgbClr val="836967"/>
                            </a:solidFill>
                            <a:latin typeface="Cambria Math" panose="02040503050406030204" pitchFamily="18" charset="0"/>
                          </a:rPr>
                        </m:ctrlPr>
                      </m:accPr>
                      <m:e>
                        <m:sSub>
                          <m:sSubPr>
                            <m:ctrlPr>
                              <a:rPr lang="zh-TW" altLang="en-US" i="1" dirty="0">
                                <a:solidFill>
                                  <a:srgbClr val="836967"/>
                                </a:solidFill>
                                <a:latin typeface="Cambria Math" panose="02040503050406030204" pitchFamily="18" charset="0"/>
                              </a:rPr>
                            </m:ctrlPr>
                          </m:sSubPr>
                          <m:e>
                            <m:r>
                              <a:rPr lang="zh-TW" altLang="en-US" i="1" dirty="0">
                                <a:latin typeface="Cambria Math" panose="02040503050406030204" pitchFamily="18" charset="0"/>
                              </a:rPr>
                              <m:t>𝑃</m:t>
                            </m:r>
                          </m:e>
                          <m:sub>
                            <m:r>
                              <a:rPr lang="zh-TW" altLang="en-US" i="0" dirty="0">
                                <a:latin typeface="Cambria Math" panose="02040503050406030204" pitchFamily="18" charset="0"/>
                              </a:rPr>
                              <m:t>0</m:t>
                            </m:r>
                          </m:sub>
                        </m:sSub>
                        <m:sSub>
                          <m:sSubPr>
                            <m:ctrlPr>
                              <a:rPr lang="zh-TW" altLang="en-US" i="1" dirty="0">
                                <a:solidFill>
                                  <a:srgbClr val="836967"/>
                                </a:solidFill>
                                <a:latin typeface="Cambria Math" panose="02040503050406030204" pitchFamily="18" charset="0"/>
                              </a:rPr>
                            </m:ctrlPr>
                          </m:sSubPr>
                          <m:e>
                            <m:r>
                              <a:rPr lang="zh-TW" altLang="en-US" i="1" dirty="0">
                                <a:latin typeface="Cambria Math" panose="02040503050406030204" pitchFamily="18" charset="0"/>
                              </a:rPr>
                              <m:t>𝑃</m:t>
                            </m:r>
                          </m:e>
                          <m:sub>
                            <m:r>
                              <a:rPr lang="zh-TW" altLang="en-US" i="0" dirty="0">
                                <a:latin typeface="Cambria Math" panose="02040503050406030204" pitchFamily="18" charset="0"/>
                              </a:rPr>
                              <m:t>2</m:t>
                            </m:r>
                          </m:sub>
                        </m:sSub>
                      </m:e>
                    </m:acc>
                  </m:oMath>
                </a14:m>
                <a:r>
                  <a:rPr lang="zh-TW" altLang="en-US" dirty="0">
                    <a:latin typeface="標楷體" panose="03000509000000000000" pitchFamily="65" charset="-120"/>
                    <a:ea typeface="標楷體" panose="03000509000000000000" pitchFamily="65" charset="-120"/>
                  </a:rPr>
                  <a:t> 要轉到</a:t>
                </a:r>
                <a14:m>
                  <m:oMath xmlns:m="http://schemas.openxmlformats.org/officeDocument/2006/math">
                    <m:acc>
                      <m:accPr>
                        <m:chr m:val="⃗"/>
                        <m:ctrlPr>
                          <a:rPr lang="zh-TW" altLang="en-US" i="1" dirty="0">
                            <a:solidFill>
                              <a:srgbClr val="836967"/>
                            </a:solidFill>
                            <a:latin typeface="Cambria Math" panose="02040503050406030204" pitchFamily="18" charset="0"/>
                          </a:rPr>
                        </m:ctrlPr>
                      </m:accPr>
                      <m:e>
                        <m:sSub>
                          <m:sSubPr>
                            <m:ctrlPr>
                              <a:rPr lang="zh-TW" altLang="en-US" i="1" dirty="0">
                                <a:solidFill>
                                  <a:srgbClr val="836967"/>
                                </a:solidFill>
                                <a:latin typeface="Cambria Math" panose="02040503050406030204" pitchFamily="18" charset="0"/>
                              </a:rPr>
                            </m:ctrlPr>
                          </m:sSubPr>
                          <m:e>
                            <m:r>
                              <a:rPr lang="zh-TW" altLang="en-US" i="1" dirty="0">
                                <a:latin typeface="Cambria Math" panose="02040503050406030204" pitchFamily="18" charset="0"/>
                              </a:rPr>
                              <m:t>𝑃</m:t>
                            </m:r>
                          </m:e>
                          <m:sub>
                            <m:r>
                              <a:rPr lang="zh-TW" altLang="en-US" dirty="0">
                                <a:latin typeface="Cambria Math" panose="02040503050406030204" pitchFamily="18" charset="0"/>
                              </a:rPr>
                              <m:t>0</m:t>
                            </m:r>
                          </m:sub>
                        </m:sSub>
                        <m:sSub>
                          <m:sSubPr>
                            <m:ctrlPr>
                              <a:rPr lang="zh-TW" altLang="en-US" i="1" dirty="0">
                                <a:solidFill>
                                  <a:srgbClr val="836967"/>
                                </a:solidFill>
                                <a:latin typeface="Cambria Math" panose="02040503050406030204" pitchFamily="18" charset="0"/>
                              </a:rPr>
                            </m:ctrlPr>
                          </m:sSubPr>
                          <m:e>
                            <m:r>
                              <a:rPr lang="zh-TW" altLang="en-US" i="1" dirty="0">
                                <a:latin typeface="Cambria Math" panose="02040503050406030204" pitchFamily="18" charset="0"/>
                              </a:rPr>
                              <m:t>𝑃</m:t>
                            </m:r>
                          </m:e>
                          <m:sub>
                            <m:r>
                              <a:rPr lang="en-US" altLang="zh-TW" b="0" i="1" dirty="0" smtClean="0">
                                <a:latin typeface="Cambria Math" panose="02040503050406030204" pitchFamily="18" charset="0"/>
                              </a:rPr>
                              <m:t>1</m:t>
                            </m:r>
                          </m:sub>
                        </m:sSub>
                      </m:e>
                    </m:acc>
                  </m:oMath>
                </a14:m>
                <a:r>
                  <a:rPr lang="zh-TW" altLang="en-US" dirty="0">
                    <a:latin typeface="標楷體" panose="03000509000000000000" pitchFamily="65" charset="-120"/>
                    <a:ea typeface="標楷體" panose="03000509000000000000" pitchFamily="65" charset="-120"/>
                  </a:rPr>
                  <a:t> 是順或逆時針</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使用公式</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a:t>
                </a:r>
                <a:r>
                  <a:rPr lang="en-US" altLang="zh-TW" dirty="0">
                    <a:latin typeface="+mj-lt"/>
                    <a:ea typeface="標楷體" panose="03000509000000000000" pitchFamily="65" charset="-120"/>
                  </a:rPr>
                  <a:t>d=</a:t>
                </a:r>
                <a:r>
                  <a:rPr lang="en-US" altLang="zh-TW" b="0" dirty="0">
                    <a:effectLst/>
                    <a:latin typeface="+mj-lt"/>
                    <a:cs typeface="Times New Roman" panose="02020603050405020304" pitchFamily="18" charset="0"/>
                  </a:rPr>
                  <a:t>(</a:t>
                </a:r>
                <a:r>
                  <a:rPr lang="en-US" altLang="zh-TW" b="0" dirty="0">
                    <a:effectLst/>
                    <a:latin typeface="Times New Roman" panose="02020603050405020304" pitchFamily="18" charset="0"/>
                    <a:cs typeface="Times New Roman" panose="02020603050405020304" pitchFamily="18" charset="0"/>
                  </a:rPr>
                  <a:t>p2-p0)*(p1-p0)</a:t>
                </a:r>
                <a:r>
                  <a:rPr lang="zh-TW" altLang="en-US" b="0" dirty="0">
                    <a:effectLst/>
                    <a:latin typeface="Times New Roman" panose="02020603050405020304" pitchFamily="18" charset="0"/>
                    <a:cs typeface="Times New Roman" panose="02020603050405020304" pitchFamily="18" charset="0"/>
                  </a:rPr>
                  <a:t> </a:t>
                </a:r>
                <a:endParaRPr lang="en-US" altLang="zh-TW" b="0" dirty="0">
                  <a:effectLst/>
                  <a:latin typeface="Times New Roman" panose="02020603050405020304" pitchFamily="18" charset="0"/>
                  <a:cs typeface="Times New Roman" panose="02020603050405020304" pitchFamily="18" charset="0"/>
                </a:endParaRPr>
              </a:p>
              <a:p>
                <a:r>
                  <a:rPr lang="en-US" altLang="zh-TW" b="0" dirty="0">
                    <a:effectLst/>
                    <a:latin typeface="+mj-lt"/>
                    <a:ea typeface="標楷體" panose="03000509000000000000" pitchFamily="65" charset="-120"/>
                    <a:cs typeface="Times New Roman" panose="02020603050405020304" pitchFamily="18" charset="0"/>
                  </a:rPr>
                  <a:t>d&gt;0: </a:t>
                </a:r>
                <a:r>
                  <a:rPr lang="zh-TW" altLang="en-US" b="0" dirty="0">
                    <a:effectLst/>
                    <a:latin typeface="+mj-lt"/>
                    <a:ea typeface="標楷體" panose="03000509000000000000" pitchFamily="65" charset="-120"/>
                    <a:cs typeface="Times New Roman" panose="02020603050405020304" pitchFamily="18" charset="0"/>
                  </a:rPr>
                  <a:t>順時針 </a:t>
                </a:r>
                <a:r>
                  <a:rPr lang="en-US" altLang="zh-TW" b="0" dirty="0">
                    <a:effectLst/>
                    <a:latin typeface="+mj-lt"/>
                    <a:ea typeface="標楷體" panose="03000509000000000000" pitchFamily="65" charset="-120"/>
                    <a:cs typeface="Times New Roman" panose="02020603050405020304" pitchFamily="18" charset="0"/>
                  </a:rPr>
                  <a:t>d&lt;0:</a:t>
                </a:r>
                <a:r>
                  <a:rPr lang="zh-TW" altLang="en-US" b="0" dirty="0">
                    <a:effectLst/>
                    <a:latin typeface="+mj-lt"/>
                    <a:ea typeface="標楷體" panose="03000509000000000000" pitchFamily="65" charset="-120"/>
                    <a:cs typeface="Times New Roman" panose="02020603050405020304" pitchFamily="18" charset="0"/>
                  </a:rPr>
                  <a:t> 逆時針</a:t>
                </a:r>
                <a:endParaRPr lang="en-US" altLang="zh-TW" b="0" dirty="0">
                  <a:effectLst/>
                  <a:latin typeface="+mj-lt"/>
                  <a:ea typeface="標楷體" panose="03000509000000000000" pitchFamily="65" charset="-120"/>
                  <a:cs typeface="Times New Roman" panose="02020603050405020304" pitchFamily="18" charset="0"/>
                </a:endParaRPr>
              </a:p>
              <a:p>
                <a:endParaRPr lang="en-US" altLang="zh-TW" b="0" dirty="0">
                  <a:effectLst/>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02132821-844E-44CE-9F77-37A073596DD7}"/>
                  </a:ext>
                </a:extLst>
              </p:cNvPr>
              <p:cNvSpPr>
                <a:spLocks noGrp="1" noRot="1" noChangeAspect="1" noMove="1" noResize="1" noEditPoints="1" noAdjustHandles="1" noChangeArrowheads="1" noChangeShapeType="1" noTextEdit="1"/>
              </p:cNvSpPr>
              <p:nvPr>
                <p:ph idx="1"/>
              </p:nvPr>
            </p:nvSpPr>
            <p:spPr>
              <a:blipFill>
                <a:blip r:embed="rId2"/>
                <a:stretch>
                  <a:fillRect t="-119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75675DF7-4852-4281-B3AE-780BB9839318}"/>
              </a:ext>
            </a:extLst>
          </p:cNvPr>
          <p:cNvSpPr>
            <a:spLocks noGrp="1"/>
          </p:cNvSpPr>
          <p:nvPr>
            <p:ph type="sldNum" sz="quarter" idx="12"/>
          </p:nvPr>
        </p:nvSpPr>
        <p:spPr/>
        <p:txBody>
          <a:bodyPr/>
          <a:lstStyle/>
          <a:p>
            <a:pPr>
              <a:defRPr/>
            </a:pPr>
            <a:fld id="{608B5125-0CFF-43A3-8527-FB50C5D4A740}" type="slidenum">
              <a:rPr lang="en-US" altLang="zh-TW" smtClean="0"/>
              <a:pPr>
                <a:defRPr/>
              </a:pPr>
              <a:t>30</a:t>
            </a:fld>
            <a:endParaRPr lang="en-US" altLang="zh-TW" dirty="0"/>
          </a:p>
        </p:txBody>
      </p:sp>
      <p:cxnSp>
        <p:nvCxnSpPr>
          <p:cNvPr id="6" name="直線接點 5">
            <a:extLst>
              <a:ext uri="{FF2B5EF4-FFF2-40B4-BE49-F238E27FC236}">
                <a16:creationId xmlns:a16="http://schemas.microsoft.com/office/drawing/2014/main" id="{40C73345-95A8-4D10-9C73-DF53B27C6E4C}"/>
              </a:ext>
            </a:extLst>
          </p:cNvPr>
          <p:cNvCxnSpPr>
            <a:cxnSpLocks/>
          </p:cNvCxnSpPr>
          <p:nvPr/>
        </p:nvCxnSpPr>
        <p:spPr>
          <a:xfrm flipH="1">
            <a:off x="1627721" y="4313767"/>
            <a:ext cx="1451224" cy="1310294"/>
          </a:xfrm>
          <a:prstGeom prst="line">
            <a:avLst/>
          </a:prstGeom>
        </p:spPr>
        <p:style>
          <a:lnRef idx="2">
            <a:schemeClr val="dk1"/>
          </a:lnRef>
          <a:fillRef idx="0">
            <a:schemeClr val="dk1"/>
          </a:fillRef>
          <a:effectRef idx="1">
            <a:schemeClr val="dk1"/>
          </a:effectRef>
          <a:fontRef idx="minor">
            <a:schemeClr val="tx1"/>
          </a:fontRef>
        </p:style>
      </p:cxnSp>
      <p:sp>
        <p:nvSpPr>
          <p:cNvPr id="7" name="橢圓 6">
            <a:extLst>
              <a:ext uri="{FF2B5EF4-FFF2-40B4-BE49-F238E27FC236}">
                <a16:creationId xmlns:a16="http://schemas.microsoft.com/office/drawing/2014/main" id="{9A7C8784-BE96-4523-8321-A50B0ECFF02F}"/>
              </a:ext>
            </a:extLst>
          </p:cNvPr>
          <p:cNvSpPr/>
          <p:nvPr/>
        </p:nvSpPr>
        <p:spPr>
          <a:xfrm>
            <a:off x="3002065" y="4253015"/>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AD7A6006-BF7C-480B-8044-AD9B4B76A180}"/>
              </a:ext>
            </a:extLst>
          </p:cNvPr>
          <p:cNvSpPr/>
          <p:nvPr/>
        </p:nvSpPr>
        <p:spPr>
          <a:xfrm>
            <a:off x="1691680" y="414908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C91ED4E2-C975-4A13-9014-EF599C99ABAD}"/>
              </a:ext>
            </a:extLst>
          </p:cNvPr>
          <p:cNvSpPr/>
          <p:nvPr/>
        </p:nvSpPr>
        <p:spPr>
          <a:xfrm>
            <a:off x="1619672" y="5503951"/>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CCA7F708-21C4-496D-B7E2-8A29EF1801F6}"/>
              </a:ext>
            </a:extLst>
          </p:cNvPr>
          <p:cNvSpPr txBox="1"/>
          <p:nvPr/>
        </p:nvSpPr>
        <p:spPr>
          <a:xfrm>
            <a:off x="1297381" y="5614673"/>
            <a:ext cx="466794" cy="369332"/>
          </a:xfrm>
          <a:prstGeom prst="rect">
            <a:avLst/>
          </a:prstGeom>
          <a:noFill/>
        </p:spPr>
        <p:txBody>
          <a:bodyPr wrap="none" rtlCol="0">
            <a:spAutoFit/>
          </a:bodyPr>
          <a:lstStyle/>
          <a:p>
            <a:r>
              <a:rPr lang="en-US" altLang="zh-TW" dirty="0"/>
              <a:t>P0</a:t>
            </a:r>
            <a:endParaRPr lang="zh-TW" altLang="en-US" dirty="0"/>
          </a:p>
        </p:txBody>
      </p:sp>
      <p:sp>
        <p:nvSpPr>
          <p:cNvPr id="12" name="文字方塊 11">
            <a:extLst>
              <a:ext uri="{FF2B5EF4-FFF2-40B4-BE49-F238E27FC236}">
                <a16:creationId xmlns:a16="http://schemas.microsoft.com/office/drawing/2014/main" id="{63135AF1-6108-4A33-832A-E79A1570242C}"/>
              </a:ext>
            </a:extLst>
          </p:cNvPr>
          <p:cNvSpPr txBox="1"/>
          <p:nvPr/>
        </p:nvSpPr>
        <p:spPr>
          <a:xfrm>
            <a:off x="3086994" y="4027699"/>
            <a:ext cx="466794" cy="369332"/>
          </a:xfrm>
          <a:prstGeom prst="rect">
            <a:avLst/>
          </a:prstGeom>
          <a:noFill/>
        </p:spPr>
        <p:txBody>
          <a:bodyPr wrap="none" rtlCol="0">
            <a:spAutoFit/>
          </a:bodyPr>
          <a:lstStyle/>
          <a:p>
            <a:r>
              <a:rPr lang="en-US" altLang="zh-TW" dirty="0"/>
              <a:t>P1</a:t>
            </a:r>
            <a:endParaRPr lang="zh-TW" altLang="en-US" dirty="0"/>
          </a:p>
        </p:txBody>
      </p:sp>
      <p:sp>
        <p:nvSpPr>
          <p:cNvPr id="13" name="文字方塊 12">
            <a:extLst>
              <a:ext uri="{FF2B5EF4-FFF2-40B4-BE49-F238E27FC236}">
                <a16:creationId xmlns:a16="http://schemas.microsoft.com/office/drawing/2014/main" id="{89D46730-4655-4442-A6BE-1F72F86D505F}"/>
              </a:ext>
            </a:extLst>
          </p:cNvPr>
          <p:cNvSpPr txBox="1"/>
          <p:nvPr/>
        </p:nvSpPr>
        <p:spPr>
          <a:xfrm>
            <a:off x="1609300" y="3811469"/>
            <a:ext cx="466794" cy="369332"/>
          </a:xfrm>
          <a:prstGeom prst="rect">
            <a:avLst/>
          </a:prstGeom>
          <a:noFill/>
        </p:spPr>
        <p:txBody>
          <a:bodyPr wrap="none" rtlCol="0">
            <a:spAutoFit/>
          </a:bodyPr>
          <a:lstStyle/>
          <a:p>
            <a:r>
              <a:rPr lang="en-US" altLang="zh-TW" dirty="0"/>
              <a:t>P2</a:t>
            </a:r>
            <a:endParaRPr lang="zh-TW" altLang="en-US" dirty="0"/>
          </a:p>
        </p:txBody>
      </p:sp>
      <p:cxnSp>
        <p:nvCxnSpPr>
          <p:cNvPr id="14" name="直線單箭頭接點 13">
            <a:extLst>
              <a:ext uri="{FF2B5EF4-FFF2-40B4-BE49-F238E27FC236}">
                <a16:creationId xmlns:a16="http://schemas.microsoft.com/office/drawing/2014/main" id="{C3562231-8FD2-424E-BAAB-E6902445181C}"/>
              </a:ext>
            </a:extLst>
          </p:cNvPr>
          <p:cNvCxnSpPr>
            <a:cxnSpLocks/>
            <a:stCxn id="9" idx="1"/>
            <a:endCxn id="8" idx="4"/>
          </p:cNvCxnSpPr>
          <p:nvPr/>
        </p:nvCxnSpPr>
        <p:spPr>
          <a:xfrm flipV="1">
            <a:off x="1640763" y="4293096"/>
            <a:ext cx="122925" cy="1231946"/>
          </a:xfrm>
          <a:prstGeom prst="straightConnector1">
            <a:avLst/>
          </a:prstGeom>
          <a:ln>
            <a:solidFill>
              <a:srgbClr val="FF505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93008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3123CA-C3E1-40D2-AC18-F09CF5551FB4}"/>
              </a:ext>
            </a:extLst>
          </p:cNvPr>
          <p:cNvSpPr>
            <a:spLocks noGrp="1"/>
          </p:cNvSpPr>
          <p:nvPr>
            <p:ph type="title"/>
          </p:nvPr>
        </p:nvSpPr>
        <p:spPr/>
        <p:txBody>
          <a:bodyPr/>
          <a:lstStyle/>
          <a:p>
            <a:r>
              <a:rPr lang="zh-TW" altLang="en-US" dirty="0">
                <a:solidFill>
                  <a:schemeClr val="bg1"/>
                </a:solidFill>
                <a:ea typeface="標楷體" panose="03000509000000000000" pitchFamily="65" charset="-120"/>
              </a:rPr>
              <a:t>邊界情況</a:t>
            </a:r>
            <a:endParaRPr lang="zh-TW" altLang="en-US" dirty="0">
              <a:solidFill>
                <a:schemeClr val="bg1"/>
              </a:solidFill>
            </a:endParaRPr>
          </a:p>
        </p:txBody>
      </p:sp>
      <p:sp>
        <p:nvSpPr>
          <p:cNvPr id="3" name="內容版面配置區 2">
            <a:extLst>
              <a:ext uri="{FF2B5EF4-FFF2-40B4-BE49-F238E27FC236}">
                <a16:creationId xmlns:a16="http://schemas.microsoft.com/office/drawing/2014/main" id="{2745927F-41EA-4578-BBE7-04CEED83B056}"/>
              </a:ext>
            </a:extLst>
          </p:cNvPr>
          <p:cNvSpPr>
            <a:spLocks noGrp="1"/>
          </p:cNvSpPr>
          <p:nvPr>
            <p:ph idx="1"/>
          </p:nvPr>
        </p:nvSpPr>
        <p:spPr/>
        <p:txBody>
          <a:bodyPr/>
          <a:lstStyle/>
          <a:p>
            <a:r>
              <a:rPr lang="zh-TW" altLang="en-US" b="1" dirty="0">
                <a:latin typeface="標楷體" panose="03000509000000000000" pitchFamily="65" charset="-120"/>
                <a:ea typeface="標楷體" panose="03000509000000000000" pitchFamily="65" charset="-120"/>
              </a:rPr>
              <a:t>檢查</a:t>
            </a:r>
            <a:r>
              <a:rPr lang="en-US" altLang="zh-TW" b="1" dirty="0">
                <a:latin typeface="標楷體" panose="03000509000000000000" pitchFamily="65" charset="-120"/>
                <a:ea typeface="標楷體" panose="03000509000000000000" pitchFamily="65" charset="-120"/>
              </a:rPr>
              <a:t>:</a:t>
            </a:r>
          </a:p>
          <a:p>
            <a:r>
              <a:rPr lang="zh-TW" altLang="en-US" dirty="0">
                <a:ea typeface="標楷體" panose="03000509000000000000" pitchFamily="65" charset="-120"/>
              </a:rPr>
              <a:t>如圖</a:t>
            </a:r>
            <a:r>
              <a:rPr lang="en-US" altLang="zh-TW" dirty="0">
                <a:ea typeface="標楷體" panose="03000509000000000000" pitchFamily="65" charset="-120"/>
              </a:rPr>
              <a:t>,</a:t>
            </a:r>
            <a:r>
              <a:rPr lang="zh-TW" altLang="en-US" dirty="0">
                <a:ea typeface="標楷體" panose="03000509000000000000" pitchFamily="65" charset="-120"/>
              </a:rPr>
              <a:t>當發生邊界情況時會有其中一個方向的</a:t>
            </a:r>
            <a:r>
              <a:rPr lang="en-US" altLang="zh-TW" dirty="0">
                <a:ea typeface="標楷體" panose="03000509000000000000" pitchFamily="65" charset="-120"/>
              </a:rPr>
              <a:t>d=0(ex:</a:t>
            </a:r>
            <a:r>
              <a:rPr lang="zh-TW" altLang="en-US" dirty="0">
                <a:ea typeface="標楷體" panose="03000509000000000000" pitchFamily="65" charset="-120"/>
              </a:rPr>
              <a:t>如圖</a:t>
            </a:r>
            <a:r>
              <a:rPr lang="en-US" altLang="zh-TW" dirty="0">
                <a:ea typeface="標楷體" panose="03000509000000000000" pitchFamily="65" charset="-120"/>
              </a:rPr>
              <a:t>(p3,p2)),</a:t>
            </a:r>
            <a:r>
              <a:rPr lang="zh-TW" altLang="en-US" dirty="0">
                <a:ea typeface="標楷體" panose="03000509000000000000" pitchFamily="65" charset="-120"/>
              </a:rPr>
              <a:t>此時需再多檢查</a:t>
            </a:r>
            <a:r>
              <a:rPr lang="en-US" altLang="zh-TW" dirty="0">
                <a:ea typeface="標楷體" panose="03000509000000000000" pitchFamily="65" charset="-120"/>
              </a:rPr>
              <a:t>p2</a:t>
            </a:r>
            <a:r>
              <a:rPr lang="zh-TW" altLang="en-US" dirty="0">
                <a:ea typeface="標楷體" panose="03000509000000000000" pitchFamily="65" charset="-120"/>
              </a:rPr>
              <a:t>是否在</a:t>
            </a:r>
            <a:r>
              <a:rPr lang="en-US" altLang="zh-TW" dirty="0">
                <a:ea typeface="標楷體" panose="03000509000000000000" pitchFamily="65" charset="-120"/>
              </a:rPr>
              <a:t>p3</a:t>
            </a:r>
            <a:r>
              <a:rPr lang="zh-TW" altLang="en-US" dirty="0">
                <a:ea typeface="標楷體" panose="03000509000000000000" pitchFamily="65" charset="-120"/>
              </a:rPr>
              <a:t>、</a:t>
            </a:r>
            <a:r>
              <a:rPr lang="en-US" altLang="zh-TW" dirty="0">
                <a:ea typeface="標楷體" panose="03000509000000000000" pitchFamily="65" charset="-120"/>
              </a:rPr>
              <a:t>p4</a:t>
            </a:r>
            <a:r>
              <a:rPr lang="zh-TW" altLang="en-US" dirty="0">
                <a:ea typeface="標楷體" panose="03000509000000000000" pitchFamily="65" charset="-120"/>
              </a:rPr>
              <a:t>的線段上</a:t>
            </a:r>
            <a:r>
              <a:rPr lang="en-US" altLang="zh-TW" dirty="0">
                <a:ea typeface="標楷體" panose="03000509000000000000" pitchFamily="65" charset="-120"/>
              </a:rPr>
              <a:t>,</a:t>
            </a:r>
            <a:r>
              <a:rPr lang="zh-TW" altLang="en-US" dirty="0">
                <a:ea typeface="標楷體" panose="03000509000000000000" pitchFamily="65" charset="-120"/>
              </a:rPr>
              <a:t>以避免</a:t>
            </a:r>
            <a:r>
              <a:rPr lang="en-US" altLang="zh-TW" dirty="0">
                <a:ea typeface="標楷體" panose="03000509000000000000" pitchFamily="65" charset="-120"/>
              </a:rPr>
              <a:t>(</a:t>
            </a:r>
            <a:r>
              <a:rPr lang="zh-TW" altLang="en-US" dirty="0">
                <a:ea typeface="標楷體" panose="03000509000000000000" pitchFamily="65" charset="-120"/>
              </a:rPr>
              <a:t>圖二</a:t>
            </a:r>
            <a:r>
              <a:rPr lang="en-US" altLang="zh-TW" dirty="0">
                <a:ea typeface="標楷體" panose="03000509000000000000" pitchFamily="65" charset="-120"/>
              </a:rPr>
              <a:t>)</a:t>
            </a:r>
            <a:r>
              <a:rPr lang="zh-TW" altLang="en-US" dirty="0">
                <a:ea typeface="標楷體" panose="03000509000000000000" pitchFamily="65" charset="-120"/>
              </a:rPr>
              <a:t>的情況</a:t>
            </a:r>
            <a:r>
              <a:rPr lang="zh-TW" altLang="en-US" dirty="0">
                <a:latin typeface="PMingLiU" panose="02020500000000000000" pitchFamily="18" charset="-120"/>
                <a:ea typeface="PMingLiU" panose="02020500000000000000" pitchFamily="18" charset="-120"/>
              </a:rPr>
              <a:t>。</a:t>
            </a:r>
            <a:endParaRPr lang="en-US" altLang="zh-TW" dirty="0">
              <a:ea typeface="標楷體" panose="03000509000000000000" pitchFamily="65" charset="-120"/>
            </a:endParaRPr>
          </a:p>
          <a:p>
            <a:endParaRPr lang="en-US" altLang="zh-TW" b="1"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a:extLst>
              <a:ext uri="{FF2B5EF4-FFF2-40B4-BE49-F238E27FC236}">
                <a16:creationId xmlns:a16="http://schemas.microsoft.com/office/drawing/2014/main" id="{CB7EB87E-9599-4C74-BFAA-D3605ED91E86}"/>
              </a:ext>
            </a:extLst>
          </p:cNvPr>
          <p:cNvSpPr>
            <a:spLocks noGrp="1"/>
          </p:cNvSpPr>
          <p:nvPr>
            <p:ph type="sldNum" sz="quarter" idx="12"/>
          </p:nvPr>
        </p:nvSpPr>
        <p:spPr/>
        <p:txBody>
          <a:bodyPr/>
          <a:lstStyle/>
          <a:p>
            <a:pPr>
              <a:defRPr/>
            </a:pPr>
            <a:fld id="{608B5125-0CFF-43A3-8527-FB50C5D4A740}" type="slidenum">
              <a:rPr lang="en-US" altLang="zh-TW" smtClean="0"/>
              <a:pPr>
                <a:defRPr/>
              </a:pPr>
              <a:t>31</a:t>
            </a:fld>
            <a:endParaRPr lang="en-US" altLang="zh-TW" dirty="0"/>
          </a:p>
        </p:txBody>
      </p:sp>
      <p:cxnSp>
        <p:nvCxnSpPr>
          <p:cNvPr id="5" name="直線接點 4">
            <a:extLst>
              <a:ext uri="{FF2B5EF4-FFF2-40B4-BE49-F238E27FC236}">
                <a16:creationId xmlns:a16="http://schemas.microsoft.com/office/drawing/2014/main" id="{1CFB861C-D491-40BE-B13C-8E4AC8386F0D}"/>
              </a:ext>
            </a:extLst>
          </p:cNvPr>
          <p:cNvCxnSpPr>
            <a:cxnSpLocks/>
          </p:cNvCxnSpPr>
          <p:nvPr/>
        </p:nvCxnSpPr>
        <p:spPr>
          <a:xfrm flipH="1">
            <a:off x="1399110" y="4185892"/>
            <a:ext cx="957808" cy="2138536"/>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6" name="直線接點 5">
            <a:extLst>
              <a:ext uri="{FF2B5EF4-FFF2-40B4-BE49-F238E27FC236}">
                <a16:creationId xmlns:a16="http://schemas.microsoft.com/office/drawing/2014/main" id="{DFCAD0A3-0004-406A-A7DE-721CB56964A5}"/>
              </a:ext>
            </a:extLst>
          </p:cNvPr>
          <p:cNvCxnSpPr/>
          <p:nvPr/>
        </p:nvCxnSpPr>
        <p:spPr>
          <a:xfrm>
            <a:off x="953519" y="4294245"/>
            <a:ext cx="914400" cy="914400"/>
          </a:xfrm>
          <a:prstGeom prst="line">
            <a:avLst/>
          </a:prstGeom>
          <a:ln/>
        </p:spPr>
        <p:style>
          <a:lnRef idx="2">
            <a:schemeClr val="dk1"/>
          </a:lnRef>
          <a:fillRef idx="0">
            <a:schemeClr val="dk1"/>
          </a:fillRef>
          <a:effectRef idx="1">
            <a:schemeClr val="dk1"/>
          </a:effectRef>
          <a:fontRef idx="minor">
            <a:schemeClr val="tx1"/>
          </a:fontRef>
        </p:style>
      </p:cxnSp>
      <p:sp>
        <p:nvSpPr>
          <p:cNvPr id="7" name="橢圓 6">
            <a:extLst>
              <a:ext uri="{FF2B5EF4-FFF2-40B4-BE49-F238E27FC236}">
                <a16:creationId xmlns:a16="http://schemas.microsoft.com/office/drawing/2014/main" id="{CB64118E-9E8D-4E2C-9521-01F252257343}"/>
              </a:ext>
            </a:extLst>
          </p:cNvPr>
          <p:cNvSpPr/>
          <p:nvPr/>
        </p:nvSpPr>
        <p:spPr>
          <a:xfrm>
            <a:off x="846290" y="4206511"/>
            <a:ext cx="168185" cy="172294"/>
          </a:xfrm>
          <a:prstGeom prst="ellipse">
            <a:avLst/>
          </a:prstGeom>
          <a:solidFill>
            <a:srgbClr val="A7EDF7"/>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7C12BB6F-9D34-4D1A-A18F-BD7721C5C03A}"/>
              </a:ext>
            </a:extLst>
          </p:cNvPr>
          <p:cNvSpPr/>
          <p:nvPr/>
        </p:nvSpPr>
        <p:spPr>
          <a:xfrm>
            <a:off x="1817081" y="5129695"/>
            <a:ext cx="168185" cy="172294"/>
          </a:xfrm>
          <a:prstGeom prst="ellipse">
            <a:avLst/>
          </a:prstGeom>
          <a:solidFill>
            <a:srgbClr val="A7EDF7"/>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2A3F00E6-F056-4860-95F5-56E767EC8FBA}"/>
              </a:ext>
            </a:extLst>
          </p:cNvPr>
          <p:cNvSpPr txBox="1"/>
          <p:nvPr/>
        </p:nvSpPr>
        <p:spPr>
          <a:xfrm>
            <a:off x="227855" y="3879439"/>
            <a:ext cx="441146" cy="369332"/>
          </a:xfrm>
          <a:prstGeom prst="rect">
            <a:avLst/>
          </a:prstGeom>
          <a:noFill/>
        </p:spPr>
        <p:txBody>
          <a:bodyPr wrap="none" rtlCol="0">
            <a:spAutoFit/>
          </a:bodyPr>
          <a:lstStyle/>
          <a:p>
            <a:r>
              <a:rPr lang="en-US" altLang="zh-TW" dirty="0"/>
              <a:t>p1</a:t>
            </a:r>
            <a:endParaRPr lang="zh-TW" altLang="en-US" dirty="0"/>
          </a:p>
        </p:txBody>
      </p:sp>
      <p:sp>
        <p:nvSpPr>
          <p:cNvPr id="10" name="文字方塊 9">
            <a:extLst>
              <a:ext uri="{FF2B5EF4-FFF2-40B4-BE49-F238E27FC236}">
                <a16:creationId xmlns:a16="http://schemas.microsoft.com/office/drawing/2014/main" id="{DF7624C0-19E4-4EAB-968A-4797C4F0506F}"/>
              </a:ext>
            </a:extLst>
          </p:cNvPr>
          <p:cNvSpPr txBox="1"/>
          <p:nvPr/>
        </p:nvSpPr>
        <p:spPr>
          <a:xfrm>
            <a:off x="1992807" y="5129695"/>
            <a:ext cx="441146" cy="369332"/>
          </a:xfrm>
          <a:prstGeom prst="rect">
            <a:avLst/>
          </a:prstGeom>
          <a:noFill/>
        </p:spPr>
        <p:txBody>
          <a:bodyPr wrap="none" rtlCol="0">
            <a:spAutoFit/>
          </a:bodyPr>
          <a:lstStyle/>
          <a:p>
            <a:r>
              <a:rPr lang="en-US" altLang="zh-TW" dirty="0"/>
              <a:t>p2</a:t>
            </a:r>
            <a:endParaRPr lang="zh-TW" altLang="en-US" dirty="0"/>
          </a:p>
        </p:txBody>
      </p:sp>
      <p:sp>
        <p:nvSpPr>
          <p:cNvPr id="11" name="文字方塊 10">
            <a:extLst>
              <a:ext uri="{FF2B5EF4-FFF2-40B4-BE49-F238E27FC236}">
                <a16:creationId xmlns:a16="http://schemas.microsoft.com/office/drawing/2014/main" id="{91BDD43D-B86E-4ADC-98A2-34EF8D6E0CB5}"/>
              </a:ext>
            </a:extLst>
          </p:cNvPr>
          <p:cNvSpPr txBox="1"/>
          <p:nvPr/>
        </p:nvSpPr>
        <p:spPr>
          <a:xfrm>
            <a:off x="839180" y="5898527"/>
            <a:ext cx="441146" cy="369332"/>
          </a:xfrm>
          <a:prstGeom prst="rect">
            <a:avLst/>
          </a:prstGeom>
          <a:noFill/>
        </p:spPr>
        <p:txBody>
          <a:bodyPr wrap="none" rtlCol="0">
            <a:spAutoFit/>
          </a:bodyPr>
          <a:lstStyle/>
          <a:p>
            <a:r>
              <a:rPr lang="en-US" altLang="zh-TW" dirty="0"/>
              <a:t>p3</a:t>
            </a:r>
            <a:endParaRPr lang="zh-TW" altLang="en-US" dirty="0"/>
          </a:p>
        </p:txBody>
      </p:sp>
      <p:sp>
        <p:nvSpPr>
          <p:cNvPr id="12" name="文字方塊 11">
            <a:extLst>
              <a:ext uri="{FF2B5EF4-FFF2-40B4-BE49-F238E27FC236}">
                <a16:creationId xmlns:a16="http://schemas.microsoft.com/office/drawing/2014/main" id="{860EF4A9-D5BC-479F-BC67-20FFD7D599DB}"/>
              </a:ext>
            </a:extLst>
          </p:cNvPr>
          <p:cNvSpPr txBox="1"/>
          <p:nvPr/>
        </p:nvSpPr>
        <p:spPr>
          <a:xfrm>
            <a:off x="2317443" y="3750369"/>
            <a:ext cx="515193" cy="369332"/>
          </a:xfrm>
          <a:prstGeom prst="rect">
            <a:avLst/>
          </a:prstGeom>
          <a:noFill/>
        </p:spPr>
        <p:txBody>
          <a:bodyPr wrap="square" rtlCol="0">
            <a:spAutoFit/>
          </a:bodyPr>
          <a:lstStyle/>
          <a:p>
            <a:r>
              <a:rPr lang="en-US" altLang="zh-TW" dirty="0"/>
              <a:t>p4</a:t>
            </a:r>
            <a:endParaRPr lang="zh-TW" altLang="en-US" dirty="0"/>
          </a:p>
        </p:txBody>
      </p:sp>
      <p:sp>
        <p:nvSpPr>
          <p:cNvPr id="13" name="橢圓 12">
            <a:extLst>
              <a:ext uri="{FF2B5EF4-FFF2-40B4-BE49-F238E27FC236}">
                <a16:creationId xmlns:a16="http://schemas.microsoft.com/office/drawing/2014/main" id="{CED2D5BE-4D99-4927-94E0-34B3CF7963D1}"/>
              </a:ext>
            </a:extLst>
          </p:cNvPr>
          <p:cNvSpPr/>
          <p:nvPr/>
        </p:nvSpPr>
        <p:spPr>
          <a:xfrm>
            <a:off x="1294335" y="6199880"/>
            <a:ext cx="168185" cy="1722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BD42C5E2-8E7F-4553-96B9-FB46D930ACE1}"/>
              </a:ext>
            </a:extLst>
          </p:cNvPr>
          <p:cNvSpPr/>
          <p:nvPr/>
        </p:nvSpPr>
        <p:spPr>
          <a:xfrm>
            <a:off x="2233351" y="4103377"/>
            <a:ext cx="168185" cy="172294"/>
          </a:xfrm>
          <a:prstGeom prst="ellipse">
            <a:avLst/>
          </a:prstGeom>
          <a:solidFill>
            <a:srgbClr val="FF00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5FD15FFD-8E4F-423A-B34A-F1A504C2CE6B}"/>
              </a:ext>
            </a:extLst>
          </p:cNvPr>
          <p:cNvSpPr txBox="1"/>
          <p:nvPr/>
        </p:nvSpPr>
        <p:spPr>
          <a:xfrm>
            <a:off x="2233351" y="6286027"/>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圖一</a:t>
            </a:r>
          </a:p>
        </p:txBody>
      </p:sp>
      <p:cxnSp>
        <p:nvCxnSpPr>
          <p:cNvPr id="19" name="直線接點 18">
            <a:extLst>
              <a:ext uri="{FF2B5EF4-FFF2-40B4-BE49-F238E27FC236}">
                <a16:creationId xmlns:a16="http://schemas.microsoft.com/office/drawing/2014/main" id="{A61D5436-8293-443B-98F4-1D0B5B1215CA}"/>
              </a:ext>
            </a:extLst>
          </p:cNvPr>
          <p:cNvCxnSpPr>
            <a:cxnSpLocks/>
          </p:cNvCxnSpPr>
          <p:nvPr/>
        </p:nvCxnSpPr>
        <p:spPr>
          <a:xfrm flipH="1">
            <a:off x="5827427" y="4418496"/>
            <a:ext cx="957808" cy="2138536"/>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0" name="橢圓 19">
            <a:extLst>
              <a:ext uri="{FF2B5EF4-FFF2-40B4-BE49-F238E27FC236}">
                <a16:creationId xmlns:a16="http://schemas.microsoft.com/office/drawing/2014/main" id="{55C38556-5634-41FD-AAE2-0D53C5A145C9}"/>
              </a:ext>
            </a:extLst>
          </p:cNvPr>
          <p:cNvSpPr/>
          <p:nvPr/>
        </p:nvSpPr>
        <p:spPr>
          <a:xfrm>
            <a:off x="5753168" y="6414386"/>
            <a:ext cx="168185" cy="1722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A94655D1-2A06-4EA7-B4C8-E294A98660AF}"/>
              </a:ext>
            </a:extLst>
          </p:cNvPr>
          <p:cNvSpPr/>
          <p:nvPr/>
        </p:nvSpPr>
        <p:spPr>
          <a:xfrm>
            <a:off x="6691309" y="4370273"/>
            <a:ext cx="168185" cy="1722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F7FE2CE4-C715-4482-9718-853EFBBEBDCB}"/>
              </a:ext>
            </a:extLst>
          </p:cNvPr>
          <p:cNvCxnSpPr>
            <a:cxnSpLocks/>
          </p:cNvCxnSpPr>
          <p:nvPr/>
        </p:nvCxnSpPr>
        <p:spPr>
          <a:xfrm flipV="1">
            <a:off x="6879242" y="3491879"/>
            <a:ext cx="357054" cy="714632"/>
          </a:xfrm>
          <a:prstGeom prst="line">
            <a:avLst/>
          </a:prstGeom>
        </p:spPr>
        <p:style>
          <a:lnRef idx="2">
            <a:schemeClr val="dk1"/>
          </a:lnRef>
          <a:fillRef idx="0">
            <a:schemeClr val="dk1"/>
          </a:fillRef>
          <a:effectRef idx="1">
            <a:schemeClr val="dk1"/>
          </a:effectRef>
          <a:fontRef idx="minor">
            <a:schemeClr val="tx1"/>
          </a:fontRef>
        </p:style>
      </p:cxnSp>
      <p:sp>
        <p:nvSpPr>
          <p:cNvPr id="24" name="橢圓 23">
            <a:extLst>
              <a:ext uri="{FF2B5EF4-FFF2-40B4-BE49-F238E27FC236}">
                <a16:creationId xmlns:a16="http://schemas.microsoft.com/office/drawing/2014/main" id="{5C708DFF-3C21-4697-A317-4400A9C7DD05}"/>
              </a:ext>
            </a:extLst>
          </p:cNvPr>
          <p:cNvSpPr/>
          <p:nvPr/>
        </p:nvSpPr>
        <p:spPr>
          <a:xfrm>
            <a:off x="6779752" y="4071080"/>
            <a:ext cx="168185" cy="172294"/>
          </a:xfrm>
          <a:prstGeom prst="ellipse">
            <a:avLst/>
          </a:prstGeom>
          <a:solidFill>
            <a:srgbClr val="A7EDF7"/>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5124E4EC-4854-4CE0-9CB0-BEF74FAE77EF}"/>
              </a:ext>
            </a:extLst>
          </p:cNvPr>
          <p:cNvSpPr/>
          <p:nvPr/>
        </p:nvSpPr>
        <p:spPr>
          <a:xfrm>
            <a:off x="7152203" y="3418878"/>
            <a:ext cx="168185" cy="172294"/>
          </a:xfrm>
          <a:prstGeom prst="ellipse">
            <a:avLst/>
          </a:prstGeom>
          <a:solidFill>
            <a:srgbClr val="A7EDF7"/>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358B7D70-5A1A-41D4-A93C-A6A281B72CA1}"/>
              </a:ext>
            </a:extLst>
          </p:cNvPr>
          <p:cNvSpPr txBox="1"/>
          <p:nvPr/>
        </p:nvSpPr>
        <p:spPr>
          <a:xfrm>
            <a:off x="5458670" y="5996394"/>
            <a:ext cx="441146" cy="369332"/>
          </a:xfrm>
          <a:prstGeom prst="rect">
            <a:avLst/>
          </a:prstGeom>
          <a:noFill/>
        </p:spPr>
        <p:txBody>
          <a:bodyPr wrap="none" rtlCol="0">
            <a:spAutoFit/>
          </a:bodyPr>
          <a:lstStyle/>
          <a:p>
            <a:r>
              <a:rPr lang="en-US" altLang="zh-TW" dirty="0"/>
              <a:t>p3</a:t>
            </a:r>
            <a:endParaRPr lang="zh-TW" altLang="en-US" dirty="0"/>
          </a:p>
        </p:txBody>
      </p:sp>
      <p:sp>
        <p:nvSpPr>
          <p:cNvPr id="27" name="文字方塊 26">
            <a:extLst>
              <a:ext uri="{FF2B5EF4-FFF2-40B4-BE49-F238E27FC236}">
                <a16:creationId xmlns:a16="http://schemas.microsoft.com/office/drawing/2014/main" id="{C7EECF7A-23E0-4953-8ED4-3ABC8B42FB4C}"/>
              </a:ext>
            </a:extLst>
          </p:cNvPr>
          <p:cNvSpPr txBox="1"/>
          <p:nvPr/>
        </p:nvSpPr>
        <p:spPr>
          <a:xfrm>
            <a:off x="6268753" y="4295049"/>
            <a:ext cx="441146" cy="369332"/>
          </a:xfrm>
          <a:prstGeom prst="rect">
            <a:avLst/>
          </a:prstGeom>
          <a:noFill/>
        </p:spPr>
        <p:txBody>
          <a:bodyPr wrap="none" rtlCol="0">
            <a:spAutoFit/>
          </a:bodyPr>
          <a:lstStyle/>
          <a:p>
            <a:r>
              <a:rPr lang="en-US" altLang="zh-TW" dirty="0"/>
              <a:t>p4</a:t>
            </a:r>
            <a:endParaRPr lang="zh-TW" altLang="en-US" dirty="0"/>
          </a:p>
        </p:txBody>
      </p:sp>
      <p:sp>
        <p:nvSpPr>
          <p:cNvPr id="28" name="文字方塊 27">
            <a:extLst>
              <a:ext uri="{FF2B5EF4-FFF2-40B4-BE49-F238E27FC236}">
                <a16:creationId xmlns:a16="http://schemas.microsoft.com/office/drawing/2014/main" id="{F5A7623A-7E75-48B2-BB46-60AA33EC9E6B}"/>
              </a:ext>
            </a:extLst>
          </p:cNvPr>
          <p:cNvSpPr txBox="1"/>
          <p:nvPr/>
        </p:nvSpPr>
        <p:spPr>
          <a:xfrm>
            <a:off x="6454404" y="3716552"/>
            <a:ext cx="441146" cy="369332"/>
          </a:xfrm>
          <a:prstGeom prst="rect">
            <a:avLst/>
          </a:prstGeom>
          <a:noFill/>
        </p:spPr>
        <p:txBody>
          <a:bodyPr wrap="none" rtlCol="0">
            <a:spAutoFit/>
          </a:bodyPr>
          <a:lstStyle/>
          <a:p>
            <a:r>
              <a:rPr lang="en-US" altLang="zh-TW" dirty="0"/>
              <a:t>p1</a:t>
            </a:r>
            <a:endParaRPr lang="zh-TW" altLang="en-US" dirty="0"/>
          </a:p>
        </p:txBody>
      </p:sp>
      <p:sp>
        <p:nvSpPr>
          <p:cNvPr id="29" name="文字方塊 28">
            <a:extLst>
              <a:ext uri="{FF2B5EF4-FFF2-40B4-BE49-F238E27FC236}">
                <a16:creationId xmlns:a16="http://schemas.microsoft.com/office/drawing/2014/main" id="{DD2243BA-36E5-4D09-9274-F420B97CD4D2}"/>
              </a:ext>
            </a:extLst>
          </p:cNvPr>
          <p:cNvSpPr txBox="1"/>
          <p:nvPr/>
        </p:nvSpPr>
        <p:spPr>
          <a:xfrm>
            <a:off x="7308432" y="3314353"/>
            <a:ext cx="441146" cy="369332"/>
          </a:xfrm>
          <a:prstGeom prst="rect">
            <a:avLst/>
          </a:prstGeom>
          <a:noFill/>
        </p:spPr>
        <p:txBody>
          <a:bodyPr wrap="none" rtlCol="0">
            <a:spAutoFit/>
          </a:bodyPr>
          <a:lstStyle/>
          <a:p>
            <a:r>
              <a:rPr lang="en-US" altLang="zh-TW" dirty="0"/>
              <a:t>p2</a:t>
            </a:r>
            <a:endParaRPr lang="zh-TW" altLang="en-US" dirty="0"/>
          </a:p>
        </p:txBody>
      </p:sp>
      <p:sp>
        <p:nvSpPr>
          <p:cNvPr id="30" name="文字方塊 29">
            <a:extLst>
              <a:ext uri="{FF2B5EF4-FFF2-40B4-BE49-F238E27FC236}">
                <a16:creationId xmlns:a16="http://schemas.microsoft.com/office/drawing/2014/main" id="{7E3A9DF8-875A-4C19-9B9B-E5890FB5F0F1}"/>
              </a:ext>
            </a:extLst>
          </p:cNvPr>
          <p:cNvSpPr txBox="1"/>
          <p:nvPr/>
        </p:nvSpPr>
        <p:spPr>
          <a:xfrm>
            <a:off x="6930652" y="6181060"/>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圖二</a:t>
            </a:r>
          </a:p>
        </p:txBody>
      </p:sp>
    </p:spTree>
    <p:extLst>
      <p:ext uri="{BB962C8B-B14F-4D97-AF65-F5344CB8AC3E}">
        <p14:creationId xmlns:p14="http://schemas.microsoft.com/office/powerpoint/2010/main" val="1513365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762AF2C-02A6-40F9-BB90-52074B46123E}"/>
              </a:ext>
            </a:extLst>
          </p:cNvPr>
          <p:cNvSpPr/>
          <p:nvPr/>
        </p:nvSpPr>
        <p:spPr>
          <a:xfrm>
            <a:off x="539552" y="4293096"/>
            <a:ext cx="2232248" cy="1944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39025201-316D-4477-AA95-95FD15280CD3}"/>
              </a:ext>
            </a:extLst>
          </p:cNvPr>
          <p:cNvSpPr>
            <a:spLocks noGrp="1"/>
          </p:cNvSpPr>
          <p:nvPr>
            <p:ph type="title"/>
          </p:nvPr>
        </p:nvSpPr>
        <p:spPr/>
        <p:txBody>
          <a:bodyPr/>
          <a:lstStyle/>
          <a:p>
            <a:r>
              <a:rPr lang="zh-TW" altLang="en-US" dirty="0">
                <a:solidFill>
                  <a:schemeClr val="bg1"/>
                </a:solidFill>
                <a:ea typeface="標楷體" panose="03000509000000000000" pitchFamily="65" charset="-120"/>
              </a:rPr>
              <a:t>邊界情況</a:t>
            </a:r>
            <a:endParaRPr lang="zh-TW" altLang="en-US" dirty="0"/>
          </a:p>
        </p:txBody>
      </p:sp>
      <p:sp>
        <p:nvSpPr>
          <p:cNvPr id="3" name="內容版面配置區 2">
            <a:extLst>
              <a:ext uri="{FF2B5EF4-FFF2-40B4-BE49-F238E27FC236}">
                <a16:creationId xmlns:a16="http://schemas.microsoft.com/office/drawing/2014/main" id="{7A0FC066-CDEB-4050-905E-7111DD630226}"/>
              </a:ext>
            </a:extLst>
          </p:cNvPr>
          <p:cNvSpPr>
            <a:spLocks noGrp="1"/>
          </p:cNvSpPr>
          <p:nvPr>
            <p:ph idx="1"/>
          </p:nvPr>
        </p:nvSpPr>
        <p:spPr/>
        <p:txBody>
          <a:bodyPr/>
          <a:lstStyle/>
          <a:p>
            <a:r>
              <a:rPr lang="zh-TW" altLang="en-US" dirty="0">
                <a:ea typeface="標楷體" panose="03000509000000000000" pitchFamily="65" charset="-120"/>
              </a:rPr>
              <a:t>已知</a:t>
            </a:r>
            <a:r>
              <a:rPr lang="en-US" altLang="zh-TW" dirty="0">
                <a:ea typeface="標楷體" panose="03000509000000000000" pitchFamily="65" charset="-120"/>
              </a:rPr>
              <a:t>p2</a:t>
            </a:r>
            <a:r>
              <a:rPr lang="zh-TW" altLang="en-US" dirty="0">
                <a:ea typeface="標楷體" panose="03000509000000000000" pitchFamily="65" charset="-120"/>
              </a:rPr>
              <a:t>與</a:t>
            </a:r>
            <a:r>
              <a:rPr lang="en-US" altLang="zh-TW" dirty="0">
                <a:ea typeface="標楷體" panose="03000509000000000000" pitchFamily="65" charset="-120"/>
              </a:rPr>
              <a:t>p3</a:t>
            </a:r>
            <a:r>
              <a:rPr lang="zh-TW" altLang="en-US" dirty="0">
                <a:ea typeface="標楷體" panose="03000509000000000000" pitchFamily="65" charset="-120"/>
              </a:rPr>
              <a:t> 、</a:t>
            </a:r>
            <a:r>
              <a:rPr lang="en-US" altLang="zh-TW" dirty="0">
                <a:ea typeface="標楷體" panose="03000509000000000000" pitchFamily="65" charset="-120"/>
              </a:rPr>
              <a:t>p4</a:t>
            </a:r>
            <a:r>
              <a:rPr lang="zh-TW" altLang="en-US" dirty="0">
                <a:ea typeface="標楷體" panose="03000509000000000000" pitchFamily="65" charset="-120"/>
              </a:rPr>
              <a:t>的線段在同一水平線上</a:t>
            </a:r>
            <a:r>
              <a:rPr lang="zh-TW" altLang="en-US" dirty="0">
                <a:latin typeface="PMingLiU" panose="02020500000000000000" pitchFamily="18" charset="-120"/>
                <a:ea typeface="PMingLiU" panose="02020500000000000000" pitchFamily="18" charset="-120"/>
              </a:rPr>
              <a:t>，</a:t>
            </a:r>
            <a:r>
              <a:rPr lang="zh-TW" altLang="en-US" dirty="0">
                <a:ea typeface="標楷體" panose="03000509000000000000" pitchFamily="65" charset="-120"/>
              </a:rPr>
              <a:t>檢查</a:t>
            </a:r>
            <a:r>
              <a:rPr lang="en-US" altLang="zh-TW" dirty="0">
                <a:ea typeface="標楷體" panose="03000509000000000000" pitchFamily="65" charset="-120"/>
              </a:rPr>
              <a:t>p2</a:t>
            </a:r>
            <a:r>
              <a:rPr lang="zh-TW" altLang="en-US" dirty="0">
                <a:ea typeface="標楷體" panose="03000509000000000000" pitchFamily="65" charset="-120"/>
              </a:rPr>
              <a:t>是否在</a:t>
            </a:r>
            <a:r>
              <a:rPr lang="en-US" altLang="zh-TW" dirty="0">
                <a:ea typeface="標楷體" panose="03000509000000000000" pitchFamily="65" charset="-120"/>
              </a:rPr>
              <a:t>p3</a:t>
            </a:r>
            <a:r>
              <a:rPr lang="zh-TW" altLang="en-US" dirty="0">
                <a:ea typeface="標楷體" panose="03000509000000000000" pitchFamily="65" charset="-120"/>
              </a:rPr>
              <a:t>、</a:t>
            </a:r>
            <a:r>
              <a:rPr lang="en-US" altLang="zh-TW" dirty="0">
                <a:ea typeface="標楷體" panose="03000509000000000000" pitchFamily="65" charset="-120"/>
              </a:rPr>
              <a:t>p4</a:t>
            </a:r>
            <a:r>
              <a:rPr lang="zh-TW" altLang="en-US" dirty="0">
                <a:ea typeface="標楷體" panose="03000509000000000000" pitchFamily="65" charset="-120"/>
              </a:rPr>
              <a:t>的線段上</a:t>
            </a:r>
            <a:r>
              <a:rPr lang="zh-TW" altLang="en-US" dirty="0">
                <a:latin typeface="PMingLiU" panose="02020500000000000000" pitchFamily="18" charset="-120"/>
                <a:ea typeface="PMingLiU" panose="02020500000000000000" pitchFamily="18" charset="-120"/>
              </a:rPr>
              <a:t>。</a:t>
            </a:r>
            <a:endParaRPr lang="en-US" altLang="zh-TW" dirty="0">
              <a:ea typeface="標楷體" panose="03000509000000000000" pitchFamily="65" charset="-120"/>
            </a:endParaRPr>
          </a:p>
          <a:p>
            <a:r>
              <a:rPr lang="zh-TW" altLang="en-US" dirty="0">
                <a:ea typeface="標楷體" panose="03000509000000000000" pitchFamily="65" charset="-120"/>
              </a:rPr>
              <a:t>步驟</a:t>
            </a:r>
            <a:r>
              <a:rPr lang="en-US" altLang="zh-TW" dirty="0">
                <a:ea typeface="標楷體" panose="03000509000000000000" pitchFamily="65" charset="-120"/>
              </a:rPr>
              <a:t>:</a:t>
            </a:r>
          </a:p>
          <a:p>
            <a:r>
              <a:rPr lang="zh-TW" altLang="en-US" dirty="0">
                <a:latin typeface="+mj-lt"/>
                <a:ea typeface="標楷體" panose="03000509000000000000" pitchFamily="65" charset="-120"/>
              </a:rPr>
              <a:t>找出</a:t>
            </a:r>
            <a:r>
              <a:rPr lang="en-US" altLang="zh-TW" dirty="0">
                <a:latin typeface="+mj-lt"/>
                <a:ea typeface="標楷體" panose="03000509000000000000" pitchFamily="65" charset="-120"/>
              </a:rPr>
              <a:t>p3,p4</a:t>
            </a:r>
            <a:r>
              <a:rPr lang="zh-TW" altLang="en-US" dirty="0">
                <a:latin typeface="+mj-lt"/>
                <a:ea typeface="標楷體" panose="03000509000000000000" pitchFamily="65" charset="-120"/>
              </a:rPr>
              <a:t>最大的</a:t>
            </a:r>
            <a:r>
              <a:rPr lang="en-US" altLang="zh-TW" dirty="0">
                <a:latin typeface="+mj-lt"/>
                <a:ea typeface="標楷體" panose="03000509000000000000" pitchFamily="65" charset="-120"/>
              </a:rPr>
              <a:t>x</a:t>
            </a:r>
            <a:r>
              <a:rPr lang="zh-TW" altLang="en-US" dirty="0">
                <a:latin typeface="+mj-lt"/>
                <a:ea typeface="標楷體" panose="03000509000000000000" pitchFamily="65" charset="-120"/>
              </a:rPr>
              <a:t>、</a:t>
            </a:r>
            <a:r>
              <a:rPr lang="en-US" altLang="zh-TW" dirty="0">
                <a:latin typeface="+mj-lt"/>
                <a:ea typeface="標楷體" panose="03000509000000000000" pitchFamily="65" charset="-120"/>
              </a:rPr>
              <a:t>y</a:t>
            </a:r>
            <a:r>
              <a:rPr lang="zh-TW" altLang="en-US" dirty="0">
                <a:latin typeface="+mj-lt"/>
                <a:ea typeface="標楷體" panose="03000509000000000000" pitchFamily="65" charset="-120"/>
              </a:rPr>
              <a:t>座標</a:t>
            </a:r>
            <a:r>
              <a:rPr lang="en-US" altLang="zh-TW" dirty="0">
                <a:latin typeface="標楷體" panose="03000509000000000000" pitchFamily="65" charset="-120"/>
                <a:ea typeface="標楷體" panose="03000509000000000000" pitchFamily="65" charset="-120"/>
              </a:rPr>
              <a:t>,</a:t>
            </a:r>
            <a:r>
              <a:rPr lang="zh-TW" altLang="en-US" dirty="0">
                <a:ea typeface="標楷體" panose="03000509000000000000" pitchFamily="65" charset="-120"/>
              </a:rPr>
              <a:t>如果</a:t>
            </a:r>
            <a:r>
              <a:rPr lang="en-US" altLang="zh-TW" dirty="0">
                <a:ea typeface="標楷體" panose="03000509000000000000" pitchFamily="65" charset="-120"/>
              </a:rPr>
              <a:t>p2</a:t>
            </a:r>
            <a:r>
              <a:rPr lang="zh-TW" altLang="en-US" dirty="0">
                <a:ea typeface="標楷體" panose="03000509000000000000" pitchFamily="65" charset="-120"/>
              </a:rPr>
              <a:t>的</a:t>
            </a:r>
            <a:r>
              <a:rPr lang="en-US" altLang="zh-TW" dirty="0">
                <a:ea typeface="標楷體" panose="03000509000000000000" pitchFamily="65" charset="-120"/>
              </a:rPr>
              <a:t>x</a:t>
            </a:r>
            <a:r>
              <a:rPr lang="zh-TW" altLang="en-US" dirty="0">
                <a:ea typeface="標楷體" panose="03000509000000000000" pitchFamily="65" charset="-120"/>
              </a:rPr>
              <a:t>、</a:t>
            </a:r>
            <a:r>
              <a:rPr lang="en-US" altLang="zh-TW" dirty="0">
                <a:ea typeface="標楷體" panose="03000509000000000000" pitchFamily="65" charset="-120"/>
              </a:rPr>
              <a:t>y</a:t>
            </a:r>
            <a:r>
              <a:rPr lang="zh-TW" altLang="en-US" dirty="0">
                <a:ea typeface="標楷體" panose="03000509000000000000" pitchFamily="65" charset="-120"/>
              </a:rPr>
              <a:t>座標介於他們之間</a:t>
            </a:r>
            <a:r>
              <a:rPr lang="en-US" altLang="zh-TW" dirty="0">
                <a:ea typeface="標楷體" panose="03000509000000000000" pitchFamily="65" charset="-120"/>
              </a:rPr>
              <a:t>,</a:t>
            </a:r>
            <a:r>
              <a:rPr lang="zh-TW" altLang="en-US" dirty="0">
                <a:ea typeface="標楷體" panose="03000509000000000000" pitchFamily="65" charset="-120"/>
              </a:rPr>
              <a:t>即代表</a:t>
            </a:r>
            <a:r>
              <a:rPr lang="en-US" altLang="zh-TW" dirty="0">
                <a:ea typeface="標楷體" panose="03000509000000000000" pitchFamily="65" charset="-120"/>
              </a:rPr>
              <a:t>p2</a:t>
            </a:r>
            <a:r>
              <a:rPr lang="zh-TW" altLang="en-US" dirty="0">
                <a:ea typeface="標楷體" panose="03000509000000000000" pitchFamily="65" charset="-120"/>
              </a:rPr>
              <a:t>線段在</a:t>
            </a:r>
            <a:r>
              <a:rPr lang="en-US" altLang="zh-TW" dirty="0">
                <a:ea typeface="標楷體" panose="03000509000000000000" pitchFamily="65" charset="-120"/>
              </a:rPr>
              <a:t>p3</a:t>
            </a:r>
            <a:r>
              <a:rPr lang="zh-TW" altLang="en-US" dirty="0">
                <a:ea typeface="標楷體" panose="03000509000000000000" pitchFamily="65" charset="-120"/>
              </a:rPr>
              <a:t>、</a:t>
            </a:r>
            <a:r>
              <a:rPr lang="en-US" altLang="zh-TW" dirty="0">
                <a:ea typeface="標楷體" panose="03000509000000000000" pitchFamily="65" charset="-120"/>
              </a:rPr>
              <a:t>p4</a:t>
            </a:r>
            <a:r>
              <a:rPr lang="zh-TW" altLang="en-US" dirty="0">
                <a:ea typeface="標楷體" panose="03000509000000000000" pitchFamily="65" charset="-120"/>
              </a:rPr>
              <a:t>的線段上</a:t>
            </a:r>
            <a:r>
              <a:rPr lang="zh-TW" altLang="en-US" dirty="0">
                <a:latin typeface="PMingLiU" panose="02020500000000000000" pitchFamily="18" charset="-120"/>
                <a:ea typeface="PMingLiU" panose="02020500000000000000" pitchFamily="18" charset="-120"/>
              </a:rPr>
              <a:t>。</a:t>
            </a:r>
            <a:endParaRPr lang="en-US" altLang="zh-TW" dirty="0">
              <a:ea typeface="標楷體" panose="03000509000000000000" pitchFamily="65" charset="-120"/>
            </a:endParaRPr>
          </a:p>
          <a:p>
            <a:pPr marL="0" indent="0">
              <a:buNone/>
            </a:pPr>
            <a:endParaRPr lang="zh-TW" altLang="en-US" dirty="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E10CC128-CAD9-4620-8BA7-8C54CF205175}"/>
              </a:ext>
            </a:extLst>
          </p:cNvPr>
          <p:cNvSpPr>
            <a:spLocks noGrp="1"/>
          </p:cNvSpPr>
          <p:nvPr>
            <p:ph type="sldNum" sz="quarter" idx="12"/>
          </p:nvPr>
        </p:nvSpPr>
        <p:spPr/>
        <p:txBody>
          <a:bodyPr/>
          <a:lstStyle/>
          <a:p>
            <a:pPr>
              <a:defRPr/>
            </a:pPr>
            <a:fld id="{608B5125-0CFF-43A3-8527-FB50C5D4A740}" type="slidenum">
              <a:rPr lang="en-US" altLang="zh-TW" smtClean="0"/>
              <a:pPr>
                <a:defRPr/>
              </a:pPr>
              <a:t>32</a:t>
            </a:fld>
            <a:endParaRPr lang="en-US" altLang="zh-TW" dirty="0"/>
          </a:p>
        </p:txBody>
      </p:sp>
      <p:cxnSp>
        <p:nvCxnSpPr>
          <p:cNvPr id="6" name="直線接點 5">
            <a:extLst>
              <a:ext uri="{FF2B5EF4-FFF2-40B4-BE49-F238E27FC236}">
                <a16:creationId xmlns:a16="http://schemas.microsoft.com/office/drawing/2014/main" id="{A3449921-D99C-433C-9CD6-1B8FB875BF48}"/>
              </a:ext>
            </a:extLst>
          </p:cNvPr>
          <p:cNvCxnSpPr>
            <a:cxnSpLocks/>
          </p:cNvCxnSpPr>
          <p:nvPr/>
        </p:nvCxnSpPr>
        <p:spPr>
          <a:xfrm flipV="1">
            <a:off x="539552" y="4293096"/>
            <a:ext cx="2232248" cy="1944216"/>
          </a:xfrm>
          <a:prstGeom prst="line">
            <a:avLst/>
          </a:prstGeom>
        </p:spPr>
        <p:style>
          <a:lnRef idx="2">
            <a:schemeClr val="dk1"/>
          </a:lnRef>
          <a:fillRef idx="0">
            <a:schemeClr val="dk1"/>
          </a:fillRef>
          <a:effectRef idx="1">
            <a:schemeClr val="dk1"/>
          </a:effectRef>
          <a:fontRef idx="minor">
            <a:schemeClr val="tx1"/>
          </a:fontRef>
        </p:style>
      </p:cxnSp>
      <p:sp>
        <p:nvSpPr>
          <p:cNvPr id="9" name="橢圓 8">
            <a:extLst>
              <a:ext uri="{FF2B5EF4-FFF2-40B4-BE49-F238E27FC236}">
                <a16:creationId xmlns:a16="http://schemas.microsoft.com/office/drawing/2014/main" id="{32C49A05-E4AE-47BF-BA32-6EB5335C7D4C}"/>
              </a:ext>
            </a:extLst>
          </p:cNvPr>
          <p:cNvSpPr/>
          <p:nvPr/>
        </p:nvSpPr>
        <p:spPr>
          <a:xfrm>
            <a:off x="2663788" y="420210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E2E6D50C-933C-48B6-ADE4-B744C315ECAB}"/>
              </a:ext>
            </a:extLst>
          </p:cNvPr>
          <p:cNvSpPr/>
          <p:nvPr/>
        </p:nvSpPr>
        <p:spPr>
          <a:xfrm>
            <a:off x="431540" y="613009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0038FB0-9FF8-4A00-8E56-8FC05E0044C2}"/>
              </a:ext>
            </a:extLst>
          </p:cNvPr>
          <p:cNvSpPr txBox="1"/>
          <p:nvPr/>
        </p:nvSpPr>
        <p:spPr>
          <a:xfrm>
            <a:off x="500789" y="6253114"/>
            <a:ext cx="441146" cy="369332"/>
          </a:xfrm>
          <a:prstGeom prst="rect">
            <a:avLst/>
          </a:prstGeom>
          <a:noFill/>
        </p:spPr>
        <p:txBody>
          <a:bodyPr wrap="none" rtlCol="0">
            <a:spAutoFit/>
          </a:bodyPr>
          <a:lstStyle/>
          <a:p>
            <a:r>
              <a:rPr lang="en-US" altLang="zh-TW" dirty="0"/>
              <a:t>p3</a:t>
            </a:r>
            <a:endParaRPr lang="zh-TW" altLang="en-US" dirty="0"/>
          </a:p>
        </p:txBody>
      </p:sp>
      <p:sp>
        <p:nvSpPr>
          <p:cNvPr id="12" name="文字方塊 11">
            <a:extLst>
              <a:ext uri="{FF2B5EF4-FFF2-40B4-BE49-F238E27FC236}">
                <a16:creationId xmlns:a16="http://schemas.microsoft.com/office/drawing/2014/main" id="{824EBA29-2560-49E8-9D17-E4D1C092856C}"/>
              </a:ext>
            </a:extLst>
          </p:cNvPr>
          <p:cNvSpPr txBox="1"/>
          <p:nvPr/>
        </p:nvSpPr>
        <p:spPr>
          <a:xfrm>
            <a:off x="2839954" y="4275883"/>
            <a:ext cx="441146" cy="369332"/>
          </a:xfrm>
          <a:prstGeom prst="rect">
            <a:avLst/>
          </a:prstGeom>
          <a:noFill/>
        </p:spPr>
        <p:txBody>
          <a:bodyPr wrap="none" rtlCol="0">
            <a:spAutoFit/>
          </a:bodyPr>
          <a:lstStyle/>
          <a:p>
            <a:r>
              <a:rPr lang="en-US" altLang="zh-TW" dirty="0"/>
              <a:t>p4</a:t>
            </a:r>
            <a:endParaRPr lang="zh-TW" altLang="en-US" dirty="0"/>
          </a:p>
        </p:txBody>
      </p:sp>
      <p:sp>
        <p:nvSpPr>
          <p:cNvPr id="13" name="橢圓 12">
            <a:extLst>
              <a:ext uri="{FF2B5EF4-FFF2-40B4-BE49-F238E27FC236}">
                <a16:creationId xmlns:a16="http://schemas.microsoft.com/office/drawing/2014/main" id="{D3617563-69F3-4502-8A27-F29C9EBF9C91}"/>
              </a:ext>
            </a:extLst>
          </p:cNvPr>
          <p:cNvSpPr/>
          <p:nvPr/>
        </p:nvSpPr>
        <p:spPr>
          <a:xfrm>
            <a:off x="1763688" y="4941168"/>
            <a:ext cx="216024" cy="216024"/>
          </a:xfrm>
          <a:prstGeom prst="ellipse">
            <a:avLst/>
          </a:prstGeom>
          <a:solidFill>
            <a:srgbClr val="FF00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文字方塊 13">
            <a:extLst>
              <a:ext uri="{FF2B5EF4-FFF2-40B4-BE49-F238E27FC236}">
                <a16:creationId xmlns:a16="http://schemas.microsoft.com/office/drawing/2014/main" id="{E279AC65-5B7D-45B2-9EA2-88F1930465FF}"/>
              </a:ext>
            </a:extLst>
          </p:cNvPr>
          <p:cNvSpPr txBox="1"/>
          <p:nvPr/>
        </p:nvSpPr>
        <p:spPr>
          <a:xfrm>
            <a:off x="1867151" y="5094891"/>
            <a:ext cx="441146" cy="369332"/>
          </a:xfrm>
          <a:prstGeom prst="rect">
            <a:avLst/>
          </a:prstGeom>
          <a:noFill/>
        </p:spPr>
        <p:txBody>
          <a:bodyPr wrap="none" rtlCol="0">
            <a:spAutoFit/>
          </a:bodyPr>
          <a:lstStyle/>
          <a:p>
            <a:r>
              <a:rPr lang="en-US" altLang="zh-TW" dirty="0"/>
              <a:t>p2</a:t>
            </a:r>
            <a:endParaRPr lang="zh-TW" altLang="en-US" dirty="0"/>
          </a:p>
        </p:txBody>
      </p:sp>
    </p:spTree>
    <p:extLst>
      <p:ext uri="{BB962C8B-B14F-4D97-AF65-F5344CB8AC3E}">
        <p14:creationId xmlns:p14="http://schemas.microsoft.com/office/powerpoint/2010/main" val="3690911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A9E574-8491-487D-BB03-8EDD4DA46084}"/>
              </a:ext>
            </a:extLst>
          </p:cNvPr>
          <p:cNvSpPr>
            <a:spLocks noGrp="1"/>
          </p:cNvSpPr>
          <p:nvPr>
            <p:ph type="title"/>
          </p:nvPr>
        </p:nvSpPr>
        <p:spPr>
          <a:xfrm>
            <a:off x="762000" y="0"/>
            <a:ext cx="8229600" cy="1143000"/>
          </a:xfrm>
        </p:spPr>
        <p:txBody>
          <a:bodyPr wrap="square" anchor="ctr">
            <a:normAutofit fontScale="90000"/>
          </a:bodyPr>
          <a:lstStyle/>
          <a:p>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把轉折點座標當成</a:t>
            </a:r>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進去</a:t>
            </a:r>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DCGAN</a:t>
            </a:r>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做訓練</a:t>
            </a:r>
            <a:endPar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6BF3C384-8201-433B-B819-9AE61296CBEE}"/>
              </a:ext>
            </a:extLst>
          </p:cNvPr>
          <p:cNvSpPr>
            <a:spLocks noGrp="1"/>
          </p:cNvSpPr>
          <p:nvPr>
            <p:ph type="body" sz="half" idx="1"/>
          </p:nvPr>
        </p:nvSpPr>
        <p:spPr>
          <a:xfrm>
            <a:off x="250825" y="1482725"/>
            <a:ext cx="4279900" cy="5113338"/>
          </a:xfrm>
        </p:spPr>
        <p:txBody>
          <a:bodyPr wrap="square" anchor="t">
            <a:normAutofit/>
          </a:bodyPr>
          <a:lstStyle/>
          <a:p>
            <a:pPr>
              <a:buFont typeface="Wingdings" panose="05000000000000000000" pitchFamily="2" charset="2"/>
              <a:buChar char="Ø"/>
            </a:pPr>
            <a:r>
              <a:rPr lang="zh-TW" altLang="en-US" b="1" dirty="0">
                <a:ea typeface="標楷體" panose="03000509000000000000" pitchFamily="65" charset="-120"/>
              </a:rPr>
              <a:t>使用</a:t>
            </a:r>
            <a:r>
              <a:rPr lang="en-US" altLang="zh-TW" b="1" dirty="0">
                <a:ea typeface="標楷體" panose="03000509000000000000" pitchFamily="65" charset="-120"/>
              </a:rPr>
              <a:t>loss function:</a:t>
            </a:r>
          </a:p>
          <a:p>
            <a:pPr marL="99060" indent="0">
              <a:buNone/>
            </a:pPr>
            <a:endParaRPr lang="en-US" altLang="zh-TW" dirty="0">
              <a:ea typeface="標楷體" panose="03000509000000000000" pitchFamily="65" charset="-120"/>
            </a:endParaRPr>
          </a:p>
          <a:p>
            <a:pPr marL="556260" indent="-457200">
              <a:buFont typeface="Wingdings" panose="05000000000000000000" pitchFamily="2" charset="2"/>
              <a:buChar char="Ø"/>
            </a:pPr>
            <a:r>
              <a:rPr lang="zh-TW" altLang="en-US" b="1" dirty="0">
                <a:ea typeface="標楷體" panose="03000509000000000000" pitchFamily="65" charset="-120"/>
              </a:rPr>
              <a:t>訓練</a:t>
            </a:r>
            <a:r>
              <a:rPr lang="en-US" altLang="zh-TW" b="1" dirty="0">
                <a:ea typeface="標楷體" panose="03000509000000000000" pitchFamily="65" charset="-120"/>
              </a:rPr>
              <a:t>500</a:t>
            </a:r>
            <a:r>
              <a:rPr lang="zh-TW" altLang="en-US" b="1" dirty="0">
                <a:ea typeface="標楷體" panose="03000509000000000000" pitchFamily="65" charset="-120"/>
              </a:rPr>
              <a:t>次</a:t>
            </a:r>
            <a:endParaRPr lang="en-US" altLang="zh-TW" b="1" dirty="0">
              <a:ea typeface="標楷體" panose="03000509000000000000" pitchFamily="65" charset="-120"/>
            </a:endParaRPr>
          </a:p>
          <a:p>
            <a:pPr marL="0" indent="0">
              <a:buNone/>
            </a:pPr>
            <a:endParaRPr lang="zh-TW" altLang="en-US" b="1" dirty="0"/>
          </a:p>
        </p:txBody>
      </p:sp>
      <p:pic>
        <p:nvPicPr>
          <p:cNvPr id="6" name="圖片 5" descr="一張含有 文字 的圖片&#10;&#10;自動產生的描述">
            <a:extLst>
              <a:ext uri="{FF2B5EF4-FFF2-40B4-BE49-F238E27FC236}">
                <a16:creationId xmlns:a16="http://schemas.microsoft.com/office/drawing/2014/main" id="{71079657-B545-48BA-B459-A12D856C4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839" y="1786794"/>
            <a:ext cx="4740961" cy="3606371"/>
          </a:xfrm>
          <a:prstGeom prst="rect">
            <a:avLst/>
          </a:prstGeom>
          <a:noFill/>
        </p:spPr>
      </p:pic>
      <p:sp>
        <p:nvSpPr>
          <p:cNvPr id="4" name="投影片編號版面配置區 3">
            <a:extLst>
              <a:ext uri="{FF2B5EF4-FFF2-40B4-BE49-F238E27FC236}">
                <a16:creationId xmlns:a16="http://schemas.microsoft.com/office/drawing/2014/main" id="{DE23F619-7CF3-45BA-898A-A0CA99ADB8AF}"/>
              </a:ext>
            </a:extLst>
          </p:cNvPr>
          <p:cNvSpPr>
            <a:spLocks noGrp="1"/>
          </p:cNvSpPr>
          <p:nvPr>
            <p:ph type="sldNum" sz="quarter" idx="12"/>
          </p:nvPr>
        </p:nvSpPr>
        <p:spPr>
          <a:xfrm>
            <a:off x="7162800" y="6597650"/>
            <a:ext cx="1905000" cy="260350"/>
          </a:xfrm>
        </p:spPr>
        <p:txBody>
          <a:bodyPr wrap="square" anchor="t">
            <a:normAutofit fontScale="70000" lnSpcReduction="20000"/>
          </a:bodyPr>
          <a:lstStyle/>
          <a:p>
            <a:pPr>
              <a:lnSpc>
                <a:spcPct val="90000"/>
              </a:lnSpc>
              <a:spcAft>
                <a:spcPts val="600"/>
              </a:spcAft>
              <a:defRPr/>
            </a:pPr>
            <a:fld id="{608B5125-0CFF-43A3-8527-FB50C5D4A740}" type="slidenum">
              <a:rPr lang="en-US" altLang="zh-TW" sz="1200" smtClean="0"/>
              <a:pPr>
                <a:lnSpc>
                  <a:spcPct val="90000"/>
                </a:lnSpc>
                <a:spcAft>
                  <a:spcPts val="600"/>
                </a:spcAft>
                <a:defRPr/>
              </a:pPr>
              <a:t>33</a:t>
            </a:fld>
            <a:endParaRPr lang="en-US" altLang="zh-TW" sz="1200"/>
          </a:p>
        </p:txBody>
      </p:sp>
    </p:spTree>
    <p:extLst>
      <p:ext uri="{BB962C8B-B14F-4D97-AF65-F5344CB8AC3E}">
        <p14:creationId xmlns:p14="http://schemas.microsoft.com/office/powerpoint/2010/main" val="1784716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D52CB5-A5E9-45AA-AD04-0A52DE03F0E6}"/>
              </a:ext>
            </a:extLst>
          </p:cNvPr>
          <p:cNvSpPr>
            <a:spLocks noGrp="1"/>
          </p:cNvSpPr>
          <p:nvPr>
            <p:ph type="title"/>
          </p:nvPr>
        </p:nvSpPr>
        <p:spPr>
          <a:xfrm>
            <a:off x="539552" y="0"/>
            <a:ext cx="8452048" cy="1143000"/>
          </a:xfrm>
        </p:spPr>
        <p:txBody>
          <a:bodyPr>
            <a:normAutofit fontScale="90000"/>
          </a:bodyPr>
          <a:lstStyle/>
          <a:p>
            <a:br>
              <a:rPr lang="en-US" altLang="zh-TW" b="1" dirty="0">
                <a:ea typeface="標楷體" panose="03000509000000000000" pitchFamily="65" charset="-120"/>
              </a:rPr>
            </a:br>
            <a:r>
              <a:rPr lang="zh-TW" altLang="en-US" b="1" dirty="0">
                <a:solidFill>
                  <a:schemeClr val="bg1"/>
                </a:solidFill>
                <a:ea typeface="標楷體" panose="03000509000000000000" pitchFamily="65" charset="-120"/>
              </a:rPr>
              <a:t>結果</a:t>
            </a:r>
            <a:br>
              <a:rPr lang="en-US" altLang="zh-TW" b="1" dirty="0">
                <a:ea typeface="標楷體" panose="03000509000000000000" pitchFamily="65" charset="-120"/>
              </a:rPr>
            </a:br>
            <a:endParaRPr lang="zh-TW" altLang="en-US" dirty="0"/>
          </a:p>
        </p:txBody>
      </p:sp>
      <p:sp>
        <p:nvSpPr>
          <p:cNvPr id="4" name="投影片編號版面配置區 3">
            <a:extLst>
              <a:ext uri="{FF2B5EF4-FFF2-40B4-BE49-F238E27FC236}">
                <a16:creationId xmlns:a16="http://schemas.microsoft.com/office/drawing/2014/main" id="{5CE85486-7CB2-4BFE-964F-32355FF0583E}"/>
              </a:ext>
            </a:extLst>
          </p:cNvPr>
          <p:cNvSpPr>
            <a:spLocks noGrp="1"/>
          </p:cNvSpPr>
          <p:nvPr>
            <p:ph type="sldNum" sz="quarter" idx="12"/>
          </p:nvPr>
        </p:nvSpPr>
        <p:spPr/>
        <p:txBody>
          <a:bodyPr/>
          <a:lstStyle/>
          <a:p>
            <a:pPr>
              <a:defRPr/>
            </a:pPr>
            <a:fld id="{608B5125-0CFF-43A3-8527-FB50C5D4A740}" type="slidenum">
              <a:rPr lang="en-US" altLang="zh-TW" smtClean="0"/>
              <a:pPr>
                <a:defRPr/>
              </a:pPr>
              <a:t>34</a:t>
            </a:fld>
            <a:endParaRPr lang="en-US" altLang="zh-TW" dirty="0"/>
          </a:p>
        </p:txBody>
      </p:sp>
      <p:sp>
        <p:nvSpPr>
          <p:cNvPr id="15" name="文字方塊 14">
            <a:extLst>
              <a:ext uri="{FF2B5EF4-FFF2-40B4-BE49-F238E27FC236}">
                <a16:creationId xmlns:a16="http://schemas.microsoft.com/office/drawing/2014/main" id="{93FA7FDF-ADD6-4D17-BD2F-BEF6A6A4DB23}"/>
              </a:ext>
            </a:extLst>
          </p:cNvPr>
          <p:cNvSpPr txBox="1"/>
          <p:nvPr/>
        </p:nvSpPr>
        <p:spPr>
          <a:xfrm>
            <a:off x="426308" y="1556792"/>
            <a:ext cx="2921555" cy="954107"/>
          </a:xfrm>
          <a:prstGeom prst="rect">
            <a:avLst/>
          </a:prstGeom>
          <a:noFill/>
        </p:spPr>
        <p:txBody>
          <a:bodyPr wrap="square" rtlCol="0">
            <a:spAutoFit/>
          </a:bodyPr>
          <a:lstStyle/>
          <a:p>
            <a:r>
              <a:rPr lang="en-US" altLang="zh-TW" sz="2800" dirty="0">
                <a:latin typeface="+mn-lt"/>
                <a:ea typeface="標楷體" panose="03000509000000000000" pitchFamily="65" charset="-120"/>
              </a:rPr>
              <a:t>.txt</a:t>
            </a:r>
            <a:r>
              <a:rPr lang="zh-TW" altLang="en-US" sz="2800" dirty="0">
                <a:latin typeface="+mn-lt"/>
                <a:ea typeface="標楷體" panose="03000509000000000000" pitchFamily="65" charset="-120"/>
              </a:rPr>
              <a:t>檔</a:t>
            </a:r>
            <a:r>
              <a:rPr lang="en-US" altLang="zh-TW" sz="2800" dirty="0">
                <a:latin typeface="+mn-lt"/>
                <a:ea typeface="標楷體" panose="03000509000000000000" pitchFamily="65" charset="-120"/>
              </a:rPr>
              <a:t>(diff pair</a:t>
            </a:r>
            <a:r>
              <a:rPr lang="zh-TW" altLang="en-US" sz="2800" dirty="0">
                <a:latin typeface="+mn-lt"/>
                <a:ea typeface="標楷體" panose="03000509000000000000" pitchFamily="65" charset="-120"/>
              </a:rPr>
              <a:t>的每個轉折點座標</a:t>
            </a:r>
            <a:r>
              <a:rPr lang="en-US" altLang="zh-TW" sz="2800" dirty="0">
                <a:latin typeface="+mn-lt"/>
                <a:ea typeface="標楷體" panose="03000509000000000000" pitchFamily="65" charset="-120"/>
              </a:rPr>
              <a:t>)</a:t>
            </a:r>
            <a:endParaRPr lang="zh-TW" altLang="en-US" sz="2800" dirty="0">
              <a:latin typeface="+mn-lt"/>
              <a:ea typeface="標楷體" panose="03000509000000000000" pitchFamily="65" charset="-120"/>
            </a:endParaRPr>
          </a:p>
        </p:txBody>
      </p:sp>
      <p:pic>
        <p:nvPicPr>
          <p:cNvPr id="18" name="內容版面配置區 17" descr="一張含有 文字 的圖片&#10;&#10;自動產生的描述">
            <a:extLst>
              <a:ext uri="{FF2B5EF4-FFF2-40B4-BE49-F238E27FC236}">
                <a16:creationId xmlns:a16="http://schemas.microsoft.com/office/drawing/2014/main" id="{63AABF82-9ED5-4078-AB28-C1CD0F5476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9545"/>
          <a:stretch/>
        </p:blipFill>
        <p:spPr>
          <a:xfrm>
            <a:off x="4067947" y="68528"/>
            <a:ext cx="1728192" cy="6584199"/>
          </a:xfrm>
        </p:spPr>
      </p:pic>
      <p:pic>
        <p:nvPicPr>
          <p:cNvPr id="20" name="圖片 19" descr="一張含有 文字 的圖片&#10;&#10;自動產生的描述">
            <a:extLst>
              <a:ext uri="{FF2B5EF4-FFF2-40B4-BE49-F238E27FC236}">
                <a16:creationId xmlns:a16="http://schemas.microsoft.com/office/drawing/2014/main" id="{E8B09D56-E313-4499-B050-941E6824B52D}"/>
              </a:ext>
            </a:extLst>
          </p:cNvPr>
          <p:cNvPicPr>
            <a:picLocks noChangeAspect="1"/>
          </p:cNvPicPr>
          <p:nvPr/>
        </p:nvPicPr>
        <p:blipFill rotWithShape="1">
          <a:blip r:embed="rId3">
            <a:extLst>
              <a:ext uri="{28A0092B-C50C-407E-A947-70E740481C1C}">
                <a14:useLocalDpi xmlns:a14="http://schemas.microsoft.com/office/drawing/2010/main" val="0"/>
              </a:ext>
            </a:extLst>
          </a:blip>
          <a:srcRect b="14273"/>
          <a:stretch/>
        </p:blipFill>
        <p:spPr>
          <a:xfrm>
            <a:off x="5713699" y="68528"/>
            <a:ext cx="1449101" cy="6720944"/>
          </a:xfrm>
          <a:prstGeom prst="rect">
            <a:avLst/>
          </a:prstGeom>
        </p:spPr>
      </p:pic>
      <p:sp>
        <p:nvSpPr>
          <p:cNvPr id="5" name="矩形 4">
            <a:extLst>
              <a:ext uri="{FF2B5EF4-FFF2-40B4-BE49-F238E27FC236}">
                <a16:creationId xmlns:a16="http://schemas.microsoft.com/office/drawing/2014/main" id="{C3490A89-74DB-47F8-B184-B7738532575F}"/>
              </a:ext>
            </a:extLst>
          </p:cNvPr>
          <p:cNvSpPr/>
          <p:nvPr/>
        </p:nvSpPr>
        <p:spPr>
          <a:xfrm>
            <a:off x="4067947" y="68528"/>
            <a:ext cx="792085" cy="408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7421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線單箭頭接點 18">
            <a:extLst>
              <a:ext uri="{FF2B5EF4-FFF2-40B4-BE49-F238E27FC236}">
                <a16:creationId xmlns:a16="http://schemas.microsoft.com/office/drawing/2014/main" id="{9E31839C-541C-4969-9B36-5D7AD9D75CA8}"/>
              </a:ext>
            </a:extLst>
          </p:cNvPr>
          <p:cNvCxnSpPr>
            <a:cxnSpLocks/>
          </p:cNvCxnSpPr>
          <p:nvPr/>
        </p:nvCxnSpPr>
        <p:spPr>
          <a:xfrm>
            <a:off x="1909587" y="3718321"/>
            <a:ext cx="1582293" cy="59509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2" name="標題 1">
            <a:extLst>
              <a:ext uri="{FF2B5EF4-FFF2-40B4-BE49-F238E27FC236}">
                <a16:creationId xmlns:a16="http://schemas.microsoft.com/office/drawing/2014/main" id="{4A6595DD-EBC7-45A4-9A63-EE1647831194}"/>
              </a:ext>
            </a:extLst>
          </p:cNvPr>
          <p:cNvSpPr>
            <a:spLocks noGrp="1"/>
          </p:cNvSpPr>
          <p:nvPr>
            <p:ph type="title"/>
          </p:nvPr>
        </p:nvSpPr>
        <p:spPr/>
        <p:txBody>
          <a:bodyPr/>
          <a:lstStyle/>
          <a:p>
            <a:r>
              <a:rPr lang="zh-TW" altLang="en-US" b="1" dirty="0">
                <a:solidFill>
                  <a:schemeClr val="bg1"/>
                </a:solidFill>
                <a:ea typeface="標楷體" panose="03000509000000000000" pitchFamily="65" charset="-120"/>
              </a:rPr>
              <a:t>結果</a:t>
            </a:r>
            <a:endParaRPr lang="zh-TW" altLang="en-US" dirty="0"/>
          </a:p>
        </p:txBody>
      </p:sp>
      <p:sp>
        <p:nvSpPr>
          <p:cNvPr id="3" name="內容版面配置區 2">
            <a:extLst>
              <a:ext uri="{FF2B5EF4-FFF2-40B4-BE49-F238E27FC236}">
                <a16:creationId xmlns:a16="http://schemas.microsoft.com/office/drawing/2014/main" id="{083A9173-3B6B-4748-A9D0-46F539D1FA88}"/>
              </a:ext>
            </a:extLst>
          </p:cNvPr>
          <p:cNvSpPr>
            <a:spLocks noGrp="1"/>
          </p:cNvSpPr>
          <p:nvPr>
            <p:ph idx="1"/>
          </p:nvPr>
        </p:nvSpPr>
        <p:spPr/>
        <p:txBody>
          <a:bodyPr/>
          <a:lstStyle/>
          <a:p>
            <a:r>
              <a:rPr lang="zh-TW" altLang="en-US" dirty="0">
                <a:ea typeface="標楷體" panose="03000509000000000000" pitchFamily="65" charset="-120"/>
              </a:rPr>
              <a:t>只畫出一對</a:t>
            </a:r>
            <a:r>
              <a:rPr lang="en-US" altLang="zh-TW" dirty="0">
                <a:ea typeface="標楷體" panose="03000509000000000000" pitchFamily="65" charset="-120"/>
              </a:rPr>
              <a:t>diff pair</a:t>
            </a:r>
            <a:r>
              <a:rPr lang="zh-TW" altLang="en-US" dirty="0">
                <a:ea typeface="標楷體" panose="03000509000000000000" pitchFamily="65" charset="-120"/>
              </a:rPr>
              <a:t>的其中一條邊</a:t>
            </a:r>
          </a:p>
        </p:txBody>
      </p:sp>
      <p:sp>
        <p:nvSpPr>
          <p:cNvPr id="4" name="投影片編號版面配置區 3">
            <a:extLst>
              <a:ext uri="{FF2B5EF4-FFF2-40B4-BE49-F238E27FC236}">
                <a16:creationId xmlns:a16="http://schemas.microsoft.com/office/drawing/2014/main" id="{E6CB89CE-BC7F-46FB-9F2C-8CA30FF97CA4}"/>
              </a:ext>
            </a:extLst>
          </p:cNvPr>
          <p:cNvSpPr>
            <a:spLocks noGrp="1"/>
          </p:cNvSpPr>
          <p:nvPr>
            <p:ph type="sldNum" sz="quarter" idx="12"/>
          </p:nvPr>
        </p:nvSpPr>
        <p:spPr/>
        <p:txBody>
          <a:bodyPr/>
          <a:lstStyle/>
          <a:p>
            <a:pPr>
              <a:defRPr/>
            </a:pPr>
            <a:fld id="{608B5125-0CFF-43A3-8527-FB50C5D4A740}" type="slidenum">
              <a:rPr lang="en-US" altLang="zh-TW" smtClean="0"/>
              <a:pPr>
                <a:defRPr/>
              </a:pPr>
              <a:t>35</a:t>
            </a:fld>
            <a:endParaRPr lang="en-US" altLang="zh-TW" dirty="0"/>
          </a:p>
        </p:txBody>
      </p:sp>
      <p:pic>
        <p:nvPicPr>
          <p:cNvPr id="5" name="圖片 4" descr="一張含有 文字 的圖片&#10;&#10;自動產生的描述">
            <a:extLst>
              <a:ext uri="{FF2B5EF4-FFF2-40B4-BE49-F238E27FC236}">
                <a16:creationId xmlns:a16="http://schemas.microsoft.com/office/drawing/2014/main" id="{BB0A50B6-263B-49D0-86A5-AC586B6D2BC1}"/>
              </a:ext>
            </a:extLst>
          </p:cNvPr>
          <p:cNvPicPr>
            <a:picLocks noChangeAspect="1"/>
          </p:cNvPicPr>
          <p:nvPr/>
        </p:nvPicPr>
        <p:blipFill rotWithShape="1">
          <a:blip r:embed="rId2">
            <a:extLst>
              <a:ext uri="{28A0092B-C50C-407E-A947-70E740481C1C}">
                <a14:useLocalDpi xmlns:a14="http://schemas.microsoft.com/office/drawing/2010/main" val="0"/>
              </a:ext>
            </a:extLst>
          </a:blip>
          <a:srcRect b="73617"/>
          <a:stretch/>
        </p:blipFill>
        <p:spPr>
          <a:xfrm>
            <a:off x="762000" y="4545250"/>
            <a:ext cx="1147587" cy="2312750"/>
          </a:xfrm>
          <a:prstGeom prst="rect">
            <a:avLst/>
          </a:prstGeom>
        </p:spPr>
      </p:pic>
      <p:cxnSp>
        <p:nvCxnSpPr>
          <p:cNvPr id="7" name="直線單箭頭接點 6">
            <a:extLst>
              <a:ext uri="{FF2B5EF4-FFF2-40B4-BE49-F238E27FC236}">
                <a16:creationId xmlns:a16="http://schemas.microsoft.com/office/drawing/2014/main" id="{36A5884B-DEB0-4477-A222-1109FD7E5186}"/>
              </a:ext>
            </a:extLst>
          </p:cNvPr>
          <p:cNvCxnSpPr>
            <a:cxnSpLocks/>
          </p:cNvCxnSpPr>
          <p:nvPr/>
        </p:nvCxnSpPr>
        <p:spPr>
          <a:xfrm flipV="1">
            <a:off x="1909587" y="4653136"/>
            <a:ext cx="1582293" cy="504056"/>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pic>
        <p:nvPicPr>
          <p:cNvPr id="14" name="圖片 13">
            <a:extLst>
              <a:ext uri="{FF2B5EF4-FFF2-40B4-BE49-F238E27FC236}">
                <a16:creationId xmlns:a16="http://schemas.microsoft.com/office/drawing/2014/main" id="{F3265AE2-AA8D-4207-9D1A-729BF73F2F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975" y="2141438"/>
            <a:ext cx="2407740" cy="2403812"/>
          </a:xfrm>
          <a:prstGeom prst="rect">
            <a:avLst/>
          </a:prstGeom>
        </p:spPr>
      </p:pic>
      <p:pic>
        <p:nvPicPr>
          <p:cNvPr id="25" name="圖片 24">
            <a:extLst>
              <a:ext uri="{FF2B5EF4-FFF2-40B4-BE49-F238E27FC236}">
                <a16:creationId xmlns:a16="http://schemas.microsoft.com/office/drawing/2014/main" id="{0766DBFB-BB82-44F3-AB33-AC361ECCF9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6784" y="2105954"/>
            <a:ext cx="4508516" cy="4515021"/>
          </a:xfrm>
          <a:prstGeom prst="rect">
            <a:avLst/>
          </a:prstGeom>
        </p:spPr>
      </p:pic>
    </p:spTree>
    <p:extLst>
      <p:ext uri="{BB962C8B-B14F-4D97-AF65-F5344CB8AC3E}">
        <p14:creationId xmlns:p14="http://schemas.microsoft.com/office/powerpoint/2010/main" val="1523639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ED11B0-C1F1-4370-B326-F94F3B573F66}"/>
              </a:ext>
            </a:extLst>
          </p:cNvPr>
          <p:cNvSpPr>
            <a:spLocks noGrp="1"/>
          </p:cNvSpPr>
          <p:nvPr>
            <p:ph type="title"/>
          </p:nvPr>
        </p:nvSpPr>
        <p:spPr/>
        <p:txBody>
          <a:bodyPr/>
          <a:lstStyle/>
          <a:p>
            <a:r>
              <a:rPr lang="zh-TW" altLang="en-US" b="1" dirty="0">
                <a:solidFill>
                  <a:schemeClr val="bg1"/>
                </a:solidFill>
                <a:ea typeface="標楷體" panose="03000509000000000000" pitchFamily="65" charset="-120"/>
              </a:rPr>
              <a:t>結果</a:t>
            </a:r>
            <a:endParaRPr lang="zh-TW" altLang="en-US" dirty="0"/>
          </a:p>
        </p:txBody>
      </p:sp>
      <p:sp>
        <p:nvSpPr>
          <p:cNvPr id="3" name="文字版面配置區 2">
            <a:extLst>
              <a:ext uri="{FF2B5EF4-FFF2-40B4-BE49-F238E27FC236}">
                <a16:creationId xmlns:a16="http://schemas.microsoft.com/office/drawing/2014/main" id="{D67EB263-03F7-E393-3096-758488CB37AA}"/>
              </a:ext>
            </a:extLst>
          </p:cNvPr>
          <p:cNvSpPr>
            <a:spLocks noGrp="1"/>
          </p:cNvSpPr>
          <p:nvPr>
            <p:ph type="body" idx="1"/>
          </p:nvPr>
        </p:nvSpPr>
        <p:spPr/>
        <p:txBody>
          <a:bodyPr/>
          <a:lstStyle/>
          <a:p>
            <a:r>
              <a:rPr lang="en-US" altLang="zh-TW" b="0" dirty="0"/>
              <a:t>Loss function</a:t>
            </a:r>
            <a:r>
              <a:rPr lang="zh-TW" altLang="en-US" b="0" dirty="0">
                <a:latin typeface="標楷體" panose="03000509000000000000" pitchFamily="65" charset="-120"/>
                <a:ea typeface="標楷體" panose="03000509000000000000" pitchFamily="65" charset="-120"/>
              </a:rPr>
              <a:t>效果不佳</a:t>
            </a:r>
            <a:endParaRPr lang="en-US" altLang="zh-TW" b="0" dirty="0">
              <a:latin typeface="標楷體" panose="03000509000000000000" pitchFamily="65" charset="-120"/>
              <a:ea typeface="標楷體" panose="03000509000000000000" pitchFamily="65" charset="-120"/>
            </a:endParaRPr>
          </a:p>
          <a:p>
            <a:r>
              <a:rPr lang="zh-TW" altLang="en-US" b="0" dirty="0">
                <a:latin typeface="標楷體" panose="03000509000000000000" pitchFamily="65" charset="-120"/>
                <a:ea typeface="標楷體" panose="03000509000000000000" pitchFamily="65" charset="-120"/>
              </a:rPr>
              <a:t>線段不會按照我們</a:t>
            </a:r>
            <a:r>
              <a:rPr lang="en-US" altLang="zh-TW" b="0" dirty="0">
                <a:latin typeface="標楷體" panose="03000509000000000000" pitchFamily="65" charset="-120"/>
                <a:ea typeface="標楷體" panose="03000509000000000000" pitchFamily="65" charset="-120"/>
              </a:rPr>
              <a:t>loss function</a:t>
            </a:r>
            <a:r>
              <a:rPr lang="zh-TW" altLang="en-US" b="0" dirty="0">
                <a:latin typeface="標楷體" panose="03000509000000000000" pitchFamily="65" charset="-120"/>
                <a:ea typeface="標楷體" panose="03000509000000000000" pitchFamily="65" charset="-120"/>
              </a:rPr>
              <a:t>的要求來走線</a:t>
            </a:r>
            <a:endParaRPr lang="en-US" altLang="zh-TW" b="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0DB1E17-3AE4-3429-4696-F2DD9FD3D3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915605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E76602CB-E959-EE84-D334-7FD5B226076F}"/>
              </a:ext>
            </a:extLst>
          </p:cNvPr>
          <p:cNvSpPr>
            <a:spLocks noGrp="1"/>
          </p:cNvSpPr>
          <p:nvPr>
            <p:ph type="ctrTitle"/>
          </p:nvPr>
        </p:nvSpPr>
        <p:spPr/>
        <p:txBody>
          <a:bodyPr/>
          <a:lstStyle/>
          <a:p>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把矩陣當成</a:t>
            </a:r>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進去我們建立的模型做訓練</a:t>
            </a:r>
            <a:endParaRPr lang="zh-TW" altLang="en-US" dirty="0"/>
          </a:p>
        </p:txBody>
      </p:sp>
      <p:sp>
        <p:nvSpPr>
          <p:cNvPr id="6" name="副標題 5">
            <a:extLst>
              <a:ext uri="{FF2B5EF4-FFF2-40B4-BE49-F238E27FC236}">
                <a16:creationId xmlns:a16="http://schemas.microsoft.com/office/drawing/2014/main" id="{86D37563-ADE6-9B5A-7A57-74B058D3882E}"/>
              </a:ext>
            </a:extLst>
          </p:cNvPr>
          <p:cNvSpPr>
            <a:spLocks noGrp="1"/>
          </p:cNvSpPr>
          <p:nvPr>
            <p:ph type="subTitle"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DF06224E-A11A-D42E-8814-F37E4C984CC7}"/>
              </a:ext>
            </a:extLst>
          </p:cNvPr>
          <p:cNvSpPr>
            <a:spLocks noGrp="1"/>
          </p:cNvSpPr>
          <p:nvPr>
            <p:ph type="sldNum" idx="4294967295"/>
          </p:nvPr>
        </p:nvSpPr>
        <p:spPr>
          <a:xfrm>
            <a:off x="7010400" y="6356350"/>
            <a:ext cx="2133600" cy="365125"/>
          </a:xfrm>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7" name="文字方塊 6">
            <a:extLst>
              <a:ext uri="{FF2B5EF4-FFF2-40B4-BE49-F238E27FC236}">
                <a16:creationId xmlns:a16="http://schemas.microsoft.com/office/drawing/2014/main" id="{010BE661-E5A3-F3D6-1F6E-C4BDAC2CF433}"/>
              </a:ext>
            </a:extLst>
          </p:cNvPr>
          <p:cNvSpPr txBox="1"/>
          <p:nvPr/>
        </p:nvSpPr>
        <p:spPr>
          <a:xfrm>
            <a:off x="6340064" y="5696200"/>
            <a:ext cx="2695986" cy="400110"/>
          </a:xfrm>
          <a:prstGeom prst="rect">
            <a:avLst/>
          </a:prstGeom>
          <a:solidFill>
            <a:schemeClr val="bg1"/>
          </a:solidFill>
        </p:spPr>
        <p:txBody>
          <a:bodyPr wrap="square" rtlCol="0">
            <a:spAutoFit/>
          </a:bodyPr>
          <a:lstStyle/>
          <a:p>
            <a:r>
              <a:rPr lang="zh-TW" altLang="en-US" sz="2000" dirty="0">
                <a:solidFill>
                  <a:schemeClr val="tx1"/>
                </a:solidFill>
                <a:latin typeface="標楷體" panose="03000509000000000000" pitchFamily="65" charset="-120"/>
                <a:ea typeface="標楷體" panose="03000509000000000000" pitchFamily="65" charset="-120"/>
              </a:rPr>
              <a:t>學生</a:t>
            </a:r>
            <a:r>
              <a:rPr lang="en-US" altLang="zh-TW" sz="2000" dirty="0">
                <a:solidFill>
                  <a:schemeClr val="tx1"/>
                </a:solidFill>
              </a:rPr>
              <a:t>:</a:t>
            </a:r>
            <a:r>
              <a:rPr lang="zh-TW" altLang="en-US" sz="2000" dirty="0">
                <a:solidFill>
                  <a:schemeClr val="tx1"/>
                </a:solidFill>
                <a:latin typeface="標楷體" panose="03000509000000000000" pitchFamily="65" charset="-120"/>
                <a:ea typeface="標楷體" panose="03000509000000000000" pitchFamily="65" charset="-120"/>
              </a:rPr>
              <a:t>簡嘉姸</a:t>
            </a:r>
          </a:p>
        </p:txBody>
      </p:sp>
      <p:sp>
        <p:nvSpPr>
          <p:cNvPr id="8" name="矩形 7">
            <a:extLst>
              <a:ext uri="{FF2B5EF4-FFF2-40B4-BE49-F238E27FC236}">
                <a16:creationId xmlns:a16="http://schemas.microsoft.com/office/drawing/2014/main" id="{E18B0E68-6F40-6B5C-A83C-26C67D06C134}"/>
              </a:ext>
            </a:extLst>
          </p:cNvPr>
          <p:cNvSpPr/>
          <p:nvPr/>
        </p:nvSpPr>
        <p:spPr>
          <a:xfrm>
            <a:off x="6194358" y="6131761"/>
            <a:ext cx="2695985" cy="5544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標楷體" panose="03000509000000000000" pitchFamily="65" charset="-120"/>
                <a:ea typeface="標楷體" panose="03000509000000000000" pitchFamily="65" charset="-120"/>
              </a:rPr>
              <a:t>指導教授</a:t>
            </a:r>
            <a:r>
              <a:rPr lang="en-US" altLang="zh-TW" sz="2000" dirty="0">
                <a:solidFill>
                  <a:schemeClr val="tx1"/>
                </a:solidFill>
                <a:latin typeface="標楷體" panose="03000509000000000000" pitchFamily="65" charset="-120"/>
                <a:ea typeface="標楷體" panose="03000509000000000000" pitchFamily="65" charset="-120"/>
              </a:rPr>
              <a:t>:</a:t>
            </a:r>
            <a:r>
              <a:rPr lang="zh-TW" altLang="en-US" sz="2000" dirty="0">
                <a:solidFill>
                  <a:schemeClr val="tx1"/>
                </a:solidFill>
                <a:latin typeface="標楷體" panose="03000509000000000000" pitchFamily="65" charset="-120"/>
                <a:ea typeface="標楷體" panose="03000509000000000000" pitchFamily="65" charset="-120"/>
              </a:rPr>
              <a:t>謝孫源教授</a:t>
            </a:r>
            <a:endParaRPr lang="zh-TW" altLang="en-US" sz="2000" dirty="0">
              <a:ln>
                <a:solidFill>
                  <a:schemeClr val="bg1"/>
                </a:solidFill>
              </a:ln>
              <a:solidFill>
                <a:schemeClr val="tx1"/>
              </a:solidFill>
            </a:endParaRPr>
          </a:p>
        </p:txBody>
      </p:sp>
    </p:spTree>
    <p:extLst>
      <p:ext uri="{BB962C8B-B14F-4D97-AF65-F5344CB8AC3E}">
        <p14:creationId xmlns:p14="http://schemas.microsoft.com/office/powerpoint/2010/main" val="2749499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AB96DB-07EA-A8CA-EFB9-362BD890A1BB}"/>
              </a:ext>
            </a:extLst>
          </p:cNvPr>
          <p:cNvSpPr>
            <a:spLocks noGrp="1"/>
          </p:cNvSpPr>
          <p:nvPr>
            <p:ph type="title"/>
          </p:nvPr>
        </p:nvSpPr>
        <p:spPr/>
        <p:txBody>
          <a:bodyPr>
            <a:noAutofit/>
          </a:bodyPr>
          <a:lstStyle/>
          <a:p>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把矩陣當成</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進去我們建立的模型做訓練</a:t>
            </a:r>
            <a:endParaRPr lang="zh-TW" altLang="en-US" sz="2800" dirty="0">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02B4E601-20DA-459C-2CF2-CA9CD5F4DA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6" name="圖片 5">
            <a:extLst>
              <a:ext uri="{FF2B5EF4-FFF2-40B4-BE49-F238E27FC236}">
                <a16:creationId xmlns:a16="http://schemas.microsoft.com/office/drawing/2014/main" id="{DCC6E7A4-4C98-5AA1-8A88-B37A14B0F127}"/>
              </a:ext>
            </a:extLst>
          </p:cNvPr>
          <p:cNvPicPr>
            <a:picLocks noChangeAspect="1"/>
          </p:cNvPicPr>
          <p:nvPr/>
        </p:nvPicPr>
        <p:blipFill>
          <a:blip r:embed="rId2"/>
          <a:stretch>
            <a:fillRect/>
          </a:stretch>
        </p:blipFill>
        <p:spPr>
          <a:xfrm>
            <a:off x="0" y="1842654"/>
            <a:ext cx="9144000" cy="4087091"/>
          </a:xfrm>
          <a:prstGeom prst="rect">
            <a:avLst/>
          </a:prstGeom>
        </p:spPr>
      </p:pic>
    </p:spTree>
    <p:extLst>
      <p:ext uri="{BB962C8B-B14F-4D97-AF65-F5344CB8AC3E}">
        <p14:creationId xmlns:p14="http://schemas.microsoft.com/office/powerpoint/2010/main" val="1439632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3B200C-F832-4FDC-8313-06800A42DD93}"/>
              </a:ext>
            </a:extLst>
          </p:cNvPr>
          <p:cNvSpPr>
            <a:spLocks noGrp="1"/>
          </p:cNvSpPr>
          <p:nvPr>
            <p:ph type="title"/>
          </p:nvPr>
        </p:nvSpPr>
        <p:spPr/>
        <p:txBody>
          <a:bodyPr>
            <a:normAutofit fontScale="90000"/>
          </a:bodyPr>
          <a:lstStyle/>
          <a:p>
            <a:br>
              <a:rPr lang="en-US" altLang="zh-TW" dirty="0">
                <a:latin typeface="標楷體" panose="03000509000000000000" pitchFamily="65" charset="-120"/>
                <a:ea typeface="標楷體" panose="03000509000000000000" pitchFamily="65" charset="-120"/>
              </a:rPr>
            </a:br>
            <a:r>
              <a:rPr lang="zh-TW" altLang="en-US" sz="4000" dirty="0">
                <a:latin typeface="標楷體" panose="03000509000000000000" pitchFamily="65" charset="-120"/>
                <a:ea typeface="標楷體" panose="03000509000000000000" pitchFamily="65" charset="-120"/>
              </a:rPr>
              <a:t>想法</a:t>
            </a:r>
            <a:br>
              <a:rPr lang="en-US" altLang="zh-TW" sz="4000" dirty="0">
                <a:latin typeface="標楷體" panose="03000509000000000000" pitchFamily="65" charset="-120"/>
                <a:ea typeface="標楷體" panose="03000509000000000000" pitchFamily="65" charset="-120"/>
              </a:rPr>
            </a:br>
            <a:endParaRPr lang="zh-TW" altLang="en-US" sz="4000" dirty="0"/>
          </a:p>
        </p:txBody>
      </p:sp>
      <p:sp>
        <p:nvSpPr>
          <p:cNvPr id="3" name="文字版面配置區 2">
            <a:extLst>
              <a:ext uri="{FF2B5EF4-FFF2-40B4-BE49-F238E27FC236}">
                <a16:creationId xmlns:a16="http://schemas.microsoft.com/office/drawing/2014/main" id="{A5025070-D173-4805-9EF8-8D65C62681A2}"/>
              </a:ext>
            </a:extLst>
          </p:cNvPr>
          <p:cNvSpPr>
            <a:spLocks noGrp="1"/>
          </p:cNvSpPr>
          <p:nvPr>
            <p:ph type="body" idx="1"/>
          </p:nvPr>
        </p:nvSpPr>
        <p:spPr/>
        <p:txBody>
          <a:bodyPr/>
          <a:lstStyle/>
          <a:p>
            <a:r>
              <a:rPr lang="en-US" altLang="zh-TW" sz="2400" dirty="0">
                <a:solidFill>
                  <a:schemeClr val="tx1"/>
                </a:solidFill>
                <a:latin typeface="Times New Roman" panose="02020603050405020304" pitchFamily="18" charset="0"/>
                <a:cs typeface="Times New Roman" panose="02020603050405020304" pitchFamily="18" charset="0"/>
              </a:rPr>
              <a:t>GAN-CNN</a:t>
            </a:r>
            <a:r>
              <a:rPr lang="zh-TW" altLang="en-US" sz="2400" dirty="0">
                <a:solidFill>
                  <a:schemeClr val="tx1"/>
                </a:solidFill>
                <a:latin typeface="Times New Roman" panose="02020603050405020304" pitchFamily="18" charset="0"/>
                <a:cs typeface="Times New Roman" panose="02020603050405020304" pitchFamily="18" charset="0"/>
              </a:rPr>
              <a:t> </a:t>
            </a:r>
            <a:r>
              <a:rPr lang="en-US" altLang="zh-TW" sz="2400" dirty="0">
                <a:solidFill>
                  <a:schemeClr val="tx1"/>
                </a:solidFill>
                <a:latin typeface="Times New Roman" panose="02020603050405020304" pitchFamily="18" charset="0"/>
                <a:cs typeface="Times New Roman" panose="02020603050405020304" pitchFamily="18" charset="0"/>
              </a:rPr>
              <a:t>idea</a:t>
            </a:r>
            <a:endParaRPr lang="en-US" altLang="zh-TW" dirty="0">
              <a:solidFill>
                <a:schemeClr val="tx1"/>
              </a:solidFill>
              <a:latin typeface="+mn-lt"/>
            </a:endParaRPr>
          </a:p>
          <a:p>
            <a:r>
              <a:rPr lang="en-US" altLang="zh-TW" sz="2400" dirty="0"/>
              <a:t>Convolution Neural </a:t>
            </a:r>
            <a:r>
              <a:rPr lang="en-US" altLang="zh-TW" dirty="0"/>
              <a:t>N</a:t>
            </a:r>
            <a:r>
              <a:rPr lang="en-US" altLang="zh-TW" sz="2400" dirty="0"/>
              <a:t>etwork </a:t>
            </a:r>
            <a:r>
              <a:rPr lang="en-US" altLang="zh-TW" sz="2400" dirty="0" err="1"/>
              <a:t>Architecture</a:t>
            </a:r>
            <a:r>
              <a:rPr lang="en-US" altLang="zh-TW" sz="1400" b="0" i="0" dirty="0" err="1">
                <a:solidFill>
                  <a:srgbClr val="FFFFFF"/>
                </a:solidFill>
                <a:effectLst/>
                <a:latin typeface="標楷體" panose="03000509000000000000" pitchFamily="65" charset="-120"/>
                <a:ea typeface="標楷體" panose="03000509000000000000" pitchFamily="65" charset="-120"/>
              </a:rPr>
              <a:t>C</a:t>
            </a:r>
            <a:endParaRPr lang="en-US" altLang="zh-TW" sz="1400" b="0" i="0" dirty="0">
              <a:solidFill>
                <a:srgbClr val="FFFFFF"/>
              </a:solidFill>
              <a:effectLst/>
              <a:latin typeface="標楷體" panose="03000509000000000000" pitchFamily="65" charset="-120"/>
              <a:ea typeface="標楷體" panose="03000509000000000000" pitchFamily="65" charset="-120"/>
            </a:endParaRPr>
          </a:p>
          <a:p>
            <a:r>
              <a:rPr lang="zh-TW" altLang="en-US" sz="2000" b="0" i="0" dirty="0">
                <a:solidFill>
                  <a:srgbClr val="292929"/>
                </a:solidFill>
                <a:effectLst/>
                <a:latin typeface="Times New Roman" panose="02020603050405020304" pitchFamily="18" charset="0"/>
                <a:ea typeface="標楷體" panose="03000509000000000000" pitchFamily="65" charset="-120"/>
                <a:cs typeface="Times New Roman" panose="02020603050405020304" pitchFamily="18" charset="0"/>
              </a:rPr>
              <a:t>圖片經過各兩次的</a:t>
            </a:r>
            <a:r>
              <a:rPr lang="en-US" altLang="zh-TW" sz="2000" b="0" i="0" dirty="0">
                <a:solidFill>
                  <a:srgbClr val="292929"/>
                </a:solidFill>
                <a:effectLst/>
                <a:latin typeface="Times New Roman" panose="02020603050405020304" pitchFamily="18" charset="0"/>
                <a:ea typeface="標楷體" panose="03000509000000000000" pitchFamily="65" charset="-120"/>
                <a:cs typeface="Times New Roman" panose="02020603050405020304" pitchFamily="18" charset="0"/>
              </a:rPr>
              <a:t>Convolution, Pooling, Fully Connected</a:t>
            </a:r>
            <a:r>
              <a:rPr lang="zh-TW" altLang="en-US" sz="2000" b="0" i="0" dirty="0">
                <a:solidFill>
                  <a:srgbClr val="292929"/>
                </a:solidFill>
                <a:effectLst/>
                <a:latin typeface="Times New Roman" panose="02020603050405020304" pitchFamily="18" charset="0"/>
                <a:ea typeface="標楷體" panose="03000509000000000000" pitchFamily="65" charset="-120"/>
                <a:cs typeface="Times New Roman" panose="02020603050405020304" pitchFamily="18" charset="0"/>
              </a:rPr>
              <a:t>就是</a:t>
            </a:r>
            <a:r>
              <a:rPr lang="en-US" altLang="zh-TW" sz="2000" b="0" i="0" dirty="0">
                <a:solidFill>
                  <a:srgbClr val="292929"/>
                </a:solidFill>
                <a:effectLst/>
                <a:latin typeface="Times New Roman" panose="02020603050405020304" pitchFamily="18" charset="0"/>
                <a:ea typeface="標楷體" panose="03000509000000000000" pitchFamily="65" charset="-120"/>
                <a:cs typeface="Times New Roman" panose="02020603050405020304" pitchFamily="18" charset="0"/>
              </a:rPr>
              <a:t>CNN</a:t>
            </a:r>
            <a:r>
              <a:rPr lang="zh-TW" altLang="en-US" sz="2000" b="0" i="0" dirty="0">
                <a:solidFill>
                  <a:srgbClr val="292929"/>
                </a:solidFill>
                <a:effectLst/>
                <a:latin typeface="Times New Roman" panose="02020603050405020304" pitchFamily="18" charset="0"/>
                <a:ea typeface="標楷體" panose="03000509000000000000" pitchFamily="65" charset="-120"/>
                <a:cs typeface="Times New Roman" panose="02020603050405020304" pitchFamily="18" charset="0"/>
              </a:rPr>
              <a:t>的架構了</a:t>
            </a:r>
            <a:r>
              <a:rPr lang="zh-TW" altLang="en-US" sz="2000" b="0" i="0" dirty="0">
                <a:solidFill>
                  <a:srgbClr val="292929"/>
                </a:solidFill>
                <a:effectLst/>
                <a:latin typeface="Times New Roman" panose="02020603050405020304" pitchFamily="18" charset="0"/>
                <a:ea typeface="PMingLiU" panose="02020500000000000000" pitchFamily="18" charset="-120"/>
                <a:cs typeface="Times New Roman" panose="02020603050405020304" pitchFamily="18" charset="0"/>
              </a:rPr>
              <a:t>。</a:t>
            </a:r>
            <a:r>
              <a:rPr lang="en-US" altLang="zh-TW" sz="2000" b="0" i="0" dirty="0">
                <a:solidFill>
                  <a:srgbClr val="FFFFFF"/>
                </a:solidFill>
                <a:effectLst/>
                <a:latin typeface="標楷體" panose="03000509000000000000" pitchFamily="65" charset="-120"/>
                <a:ea typeface="標楷體" panose="03000509000000000000" pitchFamily="65" charset="-120"/>
              </a:rPr>
              <a:t>hip-Ball </a:t>
            </a:r>
            <a:r>
              <a:rPr lang="en-US" altLang="zh-TW" sz="1600" b="0" i="0" dirty="0">
                <a:solidFill>
                  <a:srgbClr val="FFFFFF"/>
                </a:solidFill>
                <a:effectLst/>
                <a:latin typeface="游ゴシック体"/>
              </a:rPr>
              <a:t>Flip</a:t>
            </a:r>
            <a:endParaRPr lang="zh-TW" altLang="en-US" dirty="0">
              <a:solidFill>
                <a:schemeClr val="tx1"/>
              </a:solidFill>
            </a:endParaRPr>
          </a:p>
        </p:txBody>
      </p:sp>
      <p:sp>
        <p:nvSpPr>
          <p:cNvPr id="4" name="投影片編號版面配置區 3">
            <a:extLst>
              <a:ext uri="{FF2B5EF4-FFF2-40B4-BE49-F238E27FC236}">
                <a16:creationId xmlns:a16="http://schemas.microsoft.com/office/drawing/2014/main" id="{7782D5FB-1963-4B19-A53C-34F406EC56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5" name="圖片 4">
            <a:extLst>
              <a:ext uri="{FF2B5EF4-FFF2-40B4-BE49-F238E27FC236}">
                <a16:creationId xmlns:a16="http://schemas.microsoft.com/office/drawing/2014/main" id="{D134907B-8B9D-4685-92C9-7C88B9F53429}"/>
              </a:ext>
            </a:extLst>
          </p:cNvPr>
          <p:cNvPicPr>
            <a:picLocks noChangeAspect="1"/>
          </p:cNvPicPr>
          <p:nvPr/>
        </p:nvPicPr>
        <p:blipFill>
          <a:blip r:embed="rId2"/>
          <a:stretch>
            <a:fillRect/>
          </a:stretch>
        </p:blipFill>
        <p:spPr>
          <a:xfrm>
            <a:off x="125760" y="3686772"/>
            <a:ext cx="8892480" cy="2513709"/>
          </a:xfrm>
          <a:prstGeom prst="rect">
            <a:avLst/>
          </a:prstGeom>
        </p:spPr>
      </p:pic>
      <p:sp>
        <p:nvSpPr>
          <p:cNvPr id="6" name="矩形 5">
            <a:extLst>
              <a:ext uri="{FF2B5EF4-FFF2-40B4-BE49-F238E27FC236}">
                <a16:creationId xmlns:a16="http://schemas.microsoft.com/office/drawing/2014/main" id="{EF0E503C-765C-47AA-8543-C43271002F0E}"/>
              </a:ext>
            </a:extLst>
          </p:cNvPr>
          <p:cNvSpPr/>
          <p:nvPr/>
        </p:nvSpPr>
        <p:spPr>
          <a:xfrm>
            <a:off x="1350335" y="3914784"/>
            <a:ext cx="871870" cy="244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AB9BE43B-8187-4377-A1C2-10B8B0865B43}"/>
              </a:ext>
            </a:extLst>
          </p:cNvPr>
          <p:cNvSpPr/>
          <p:nvPr/>
        </p:nvSpPr>
        <p:spPr>
          <a:xfrm>
            <a:off x="4032413" y="3914784"/>
            <a:ext cx="871870" cy="244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DEDF172B-2E02-4CFD-B564-128D2835A307}"/>
              </a:ext>
            </a:extLst>
          </p:cNvPr>
          <p:cNvSpPr/>
          <p:nvPr/>
        </p:nvSpPr>
        <p:spPr>
          <a:xfrm>
            <a:off x="2965908" y="3912674"/>
            <a:ext cx="871870" cy="244549"/>
          </a:xfrm>
          <a:prstGeom prst="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149482ED-74D8-4912-B38D-02F50F88B15D}"/>
              </a:ext>
            </a:extLst>
          </p:cNvPr>
          <p:cNvSpPr/>
          <p:nvPr/>
        </p:nvSpPr>
        <p:spPr>
          <a:xfrm>
            <a:off x="5031003" y="3912674"/>
            <a:ext cx="871870" cy="244549"/>
          </a:xfrm>
          <a:prstGeom prst="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192AA8C8-ECA8-41A2-BB3C-9BB68119E076}"/>
              </a:ext>
            </a:extLst>
          </p:cNvPr>
          <p:cNvSpPr/>
          <p:nvPr/>
        </p:nvSpPr>
        <p:spPr>
          <a:xfrm>
            <a:off x="5963151" y="3912674"/>
            <a:ext cx="871870" cy="38935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F5B520B-57FE-453D-9DE3-8C45A5429217}"/>
              </a:ext>
            </a:extLst>
          </p:cNvPr>
          <p:cNvSpPr/>
          <p:nvPr/>
        </p:nvSpPr>
        <p:spPr>
          <a:xfrm>
            <a:off x="6835021" y="3939350"/>
            <a:ext cx="712439" cy="37424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4996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B6D062-BD70-D236-3FD2-865DF9441A1C}"/>
              </a:ext>
            </a:extLst>
          </p:cNvPr>
          <p:cNvSpPr>
            <a:spLocks noGrp="1"/>
          </p:cNvSpPr>
          <p:nvPr>
            <p:ph type="title"/>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把圖片當成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進去</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GAN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做訓練</a:t>
            </a:r>
            <a:endParaRPr lang="zh-TW" altLang="en-US" dirty="0"/>
          </a:p>
        </p:txBody>
      </p:sp>
      <p:sp>
        <p:nvSpPr>
          <p:cNvPr id="3" name="文字版面配置區 2">
            <a:extLst>
              <a:ext uri="{FF2B5EF4-FFF2-40B4-BE49-F238E27FC236}">
                <a16:creationId xmlns:a16="http://schemas.microsoft.com/office/drawing/2014/main" id="{3850C298-11B0-A0BD-6AC9-36302F655A61}"/>
              </a:ext>
            </a:extLst>
          </p:cNvPr>
          <p:cNvSpPr>
            <a:spLocks noGrp="1"/>
          </p:cNvSpPr>
          <p:nvPr>
            <p:ph type="body" idx="1"/>
          </p:nvPr>
        </p:nvSpPr>
        <p:spPr/>
        <p:txBody>
          <a:bodyPr/>
          <a:lstStyle/>
          <a:p>
            <a:r>
              <a:rPr lang="en-US" altLang="zh-TW" dirty="0"/>
              <a:t>Input</a:t>
            </a:r>
            <a:r>
              <a:rPr lang="zh-TW" altLang="en-US" dirty="0"/>
              <a:t>圖檔</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AC07A853-F18B-3DD4-5DA2-3FAF7D210E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6" name="圖片 5" descr="一張含有 文字, 電子用品, 電路 的圖片&#10;&#10;自動產生的描述">
            <a:extLst>
              <a:ext uri="{FF2B5EF4-FFF2-40B4-BE49-F238E27FC236}">
                <a16:creationId xmlns:a16="http://schemas.microsoft.com/office/drawing/2014/main" id="{BD6447AB-BB1C-12EC-9DE5-8F0413D6A817}"/>
              </a:ext>
            </a:extLst>
          </p:cNvPr>
          <p:cNvPicPr>
            <a:picLocks noChangeAspect="1"/>
          </p:cNvPicPr>
          <p:nvPr/>
        </p:nvPicPr>
        <p:blipFill rotWithShape="1">
          <a:blip r:embed="rId2"/>
          <a:srcRect l="6006" t="10915"/>
          <a:stretch/>
        </p:blipFill>
        <p:spPr>
          <a:xfrm>
            <a:off x="2703597" y="2010162"/>
            <a:ext cx="2433231" cy="2298345"/>
          </a:xfrm>
          <a:prstGeom prst="rect">
            <a:avLst/>
          </a:prstGeom>
        </p:spPr>
      </p:pic>
      <p:pic>
        <p:nvPicPr>
          <p:cNvPr id="8" name="圖片 7" descr="一張含有 文字, 電子用品 的圖片&#10;&#10;自動產生的描述">
            <a:extLst>
              <a:ext uri="{FF2B5EF4-FFF2-40B4-BE49-F238E27FC236}">
                <a16:creationId xmlns:a16="http://schemas.microsoft.com/office/drawing/2014/main" id="{29D6E35A-A1D5-199A-5B26-728F38693619}"/>
              </a:ext>
            </a:extLst>
          </p:cNvPr>
          <p:cNvPicPr>
            <a:picLocks noChangeAspect="1"/>
          </p:cNvPicPr>
          <p:nvPr/>
        </p:nvPicPr>
        <p:blipFill rotWithShape="1">
          <a:blip r:embed="rId3"/>
          <a:srcRect l="5157" t="7387"/>
          <a:stretch/>
        </p:blipFill>
        <p:spPr>
          <a:xfrm>
            <a:off x="2733583" y="4368983"/>
            <a:ext cx="2665745" cy="2589894"/>
          </a:xfrm>
          <a:prstGeom prst="rect">
            <a:avLst/>
          </a:prstGeom>
        </p:spPr>
      </p:pic>
      <p:pic>
        <p:nvPicPr>
          <p:cNvPr id="12" name="圖片 11" descr="一張含有 文字, 電子用品 的圖片&#10;&#10;自動產生的描述">
            <a:extLst>
              <a:ext uri="{FF2B5EF4-FFF2-40B4-BE49-F238E27FC236}">
                <a16:creationId xmlns:a16="http://schemas.microsoft.com/office/drawing/2014/main" id="{A8496887-9479-8D23-80FC-598FAD2230DA}"/>
              </a:ext>
            </a:extLst>
          </p:cNvPr>
          <p:cNvPicPr>
            <a:picLocks noChangeAspect="1"/>
          </p:cNvPicPr>
          <p:nvPr/>
        </p:nvPicPr>
        <p:blipFill rotWithShape="1">
          <a:blip r:embed="rId4"/>
          <a:srcRect l="7582" t="14191"/>
          <a:stretch/>
        </p:blipFill>
        <p:spPr>
          <a:xfrm>
            <a:off x="308646" y="4383103"/>
            <a:ext cx="2583943" cy="2440702"/>
          </a:xfrm>
          <a:prstGeom prst="rect">
            <a:avLst/>
          </a:prstGeom>
        </p:spPr>
      </p:pic>
      <p:pic>
        <p:nvPicPr>
          <p:cNvPr id="14" name="圖片 13" descr="一張含有 文字, 電子用品, 電路 的圖片&#10;&#10;自動產生的描述">
            <a:extLst>
              <a:ext uri="{FF2B5EF4-FFF2-40B4-BE49-F238E27FC236}">
                <a16:creationId xmlns:a16="http://schemas.microsoft.com/office/drawing/2014/main" id="{FC067D8C-8DAE-3B87-236F-EC30337156C9}"/>
              </a:ext>
            </a:extLst>
          </p:cNvPr>
          <p:cNvPicPr>
            <a:picLocks noChangeAspect="1"/>
          </p:cNvPicPr>
          <p:nvPr/>
        </p:nvPicPr>
        <p:blipFill rotWithShape="1">
          <a:blip r:embed="rId5"/>
          <a:srcRect l="8370" t="13848"/>
          <a:stretch/>
        </p:blipFill>
        <p:spPr>
          <a:xfrm>
            <a:off x="5425443" y="4368983"/>
            <a:ext cx="2580933" cy="2438919"/>
          </a:xfrm>
          <a:prstGeom prst="rect">
            <a:avLst/>
          </a:prstGeom>
        </p:spPr>
      </p:pic>
      <p:pic>
        <p:nvPicPr>
          <p:cNvPr id="16" name="圖片 15">
            <a:extLst>
              <a:ext uri="{FF2B5EF4-FFF2-40B4-BE49-F238E27FC236}">
                <a16:creationId xmlns:a16="http://schemas.microsoft.com/office/drawing/2014/main" id="{AB74D924-394A-7D29-640E-F6E1C6FA0E6B}"/>
              </a:ext>
            </a:extLst>
          </p:cNvPr>
          <p:cNvPicPr>
            <a:picLocks noChangeAspect="1"/>
          </p:cNvPicPr>
          <p:nvPr/>
        </p:nvPicPr>
        <p:blipFill rotWithShape="1">
          <a:blip r:embed="rId6"/>
          <a:srcRect l="3694" t="8722"/>
          <a:stretch/>
        </p:blipFill>
        <p:spPr>
          <a:xfrm>
            <a:off x="308646" y="2010162"/>
            <a:ext cx="2424937" cy="2298345"/>
          </a:xfrm>
          <a:prstGeom prst="rect">
            <a:avLst/>
          </a:prstGeom>
        </p:spPr>
      </p:pic>
      <p:pic>
        <p:nvPicPr>
          <p:cNvPr id="18" name="圖片 17" descr="一張含有 文字, 電子用品, 電路 的圖片&#10;&#10;自動產生的描述">
            <a:extLst>
              <a:ext uri="{FF2B5EF4-FFF2-40B4-BE49-F238E27FC236}">
                <a16:creationId xmlns:a16="http://schemas.microsoft.com/office/drawing/2014/main" id="{BA7FD374-61E3-0D68-DD05-9A49248FB676}"/>
              </a:ext>
            </a:extLst>
          </p:cNvPr>
          <p:cNvPicPr>
            <a:picLocks noChangeAspect="1"/>
          </p:cNvPicPr>
          <p:nvPr/>
        </p:nvPicPr>
        <p:blipFill rotWithShape="1">
          <a:blip r:embed="rId7"/>
          <a:srcRect l="5682" t="9015" r="4534" b="-1118"/>
          <a:stretch/>
        </p:blipFill>
        <p:spPr>
          <a:xfrm>
            <a:off x="5214917" y="1949685"/>
            <a:ext cx="3001986" cy="2419298"/>
          </a:xfrm>
          <a:prstGeom prst="rect">
            <a:avLst/>
          </a:prstGeom>
        </p:spPr>
      </p:pic>
      <p:sp>
        <p:nvSpPr>
          <p:cNvPr id="21" name="矩形 20">
            <a:extLst>
              <a:ext uri="{FF2B5EF4-FFF2-40B4-BE49-F238E27FC236}">
                <a16:creationId xmlns:a16="http://schemas.microsoft.com/office/drawing/2014/main" id="{FDFD3443-07AE-F07E-21EF-501AE8D0B3CE}"/>
              </a:ext>
            </a:extLst>
          </p:cNvPr>
          <p:cNvSpPr/>
          <p:nvPr/>
        </p:nvSpPr>
        <p:spPr>
          <a:xfrm>
            <a:off x="308647" y="4308507"/>
            <a:ext cx="2503026" cy="2549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20307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EFA597-3698-4CEE-AD07-DF93AA30D66A}"/>
              </a:ext>
            </a:extLst>
          </p:cNvPr>
          <p:cNvSpPr>
            <a:spLocks noGrp="1"/>
          </p:cNvSpPr>
          <p:nvPr>
            <p:ph type="title"/>
          </p:nvPr>
        </p:nvSpPr>
        <p:spPr/>
        <p:txBody>
          <a:bodyPr>
            <a:normAutofit fontScale="90000"/>
          </a:bodyPr>
          <a:lstStyle/>
          <a:p>
            <a:br>
              <a:rPr lang="en-US" altLang="zh-TW" sz="3600" dirty="0">
                <a:latin typeface="標楷體" panose="03000509000000000000" pitchFamily="65" charset="-120"/>
                <a:ea typeface="標楷體" panose="03000509000000000000" pitchFamily="65" charset="-120"/>
              </a:rPr>
            </a:br>
            <a:r>
              <a:rPr lang="zh-TW" altLang="en-US" sz="3600" dirty="0">
                <a:latin typeface="標楷體" panose="03000509000000000000" pitchFamily="65" charset="-120"/>
                <a:ea typeface="標楷體" panose="03000509000000000000" pitchFamily="65" charset="-120"/>
              </a:rPr>
              <a:t>想法</a:t>
            </a:r>
            <a:br>
              <a:rPr lang="en-US" altLang="zh-TW" sz="3600" dirty="0">
                <a:latin typeface="標楷體" panose="03000509000000000000" pitchFamily="65" charset="-120"/>
                <a:ea typeface="標楷體" panose="03000509000000000000" pitchFamily="65" charset="-120"/>
              </a:rPr>
            </a:br>
            <a:endParaRPr lang="zh-TW" altLang="en-US" dirty="0"/>
          </a:p>
        </p:txBody>
      </p:sp>
      <p:sp>
        <p:nvSpPr>
          <p:cNvPr id="3" name="文字版面配置區 2">
            <a:extLst>
              <a:ext uri="{FF2B5EF4-FFF2-40B4-BE49-F238E27FC236}">
                <a16:creationId xmlns:a16="http://schemas.microsoft.com/office/drawing/2014/main" id="{C5C0DE75-A95B-4DE2-B578-D93267FAFF84}"/>
              </a:ext>
            </a:extLst>
          </p:cNvPr>
          <p:cNvSpPr>
            <a:spLocks noGrp="1"/>
          </p:cNvSpPr>
          <p:nvPr>
            <p:ph type="body" idx="1"/>
          </p:nvPr>
        </p:nvSpPr>
        <p:spPr/>
        <p:txBody>
          <a:bodyPr/>
          <a:lstStyle/>
          <a:p>
            <a:r>
              <a:rPr lang="en-US" altLang="zh-TW" b="1" i="0" dirty="0">
                <a:solidFill>
                  <a:srgbClr val="292929"/>
                </a:solidFill>
                <a:effectLst/>
                <a:latin typeface="Times New Roman" panose="02020603050405020304" pitchFamily="18" charset="0"/>
                <a:ea typeface="標楷體" panose="03000509000000000000" pitchFamily="65" charset="-120"/>
                <a:cs typeface="Times New Roman" panose="02020603050405020304" pitchFamily="18" charset="0"/>
              </a:rPr>
              <a:t>Convolution Layer</a:t>
            </a:r>
            <a:r>
              <a:rPr lang="zh-TW" altLang="en-US" b="1" i="0" dirty="0">
                <a:solidFill>
                  <a:srgbClr val="292929"/>
                </a:solidFill>
                <a:effectLst/>
                <a:latin typeface="Times New Roman" panose="02020603050405020304" pitchFamily="18" charset="0"/>
                <a:ea typeface="標楷體" panose="03000509000000000000" pitchFamily="65" charset="-120"/>
                <a:cs typeface="Times New Roman" panose="02020603050405020304" pitchFamily="18" charset="0"/>
              </a:rPr>
              <a:t>卷積層</a:t>
            </a:r>
            <a:endParaRPr lang="en-US" altLang="zh-TW" b="1" i="0" dirty="0">
              <a:solidFill>
                <a:srgbClr val="292929"/>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i="0" dirty="0">
                <a:solidFill>
                  <a:srgbClr val="303233"/>
                </a:solidFill>
                <a:effectLst/>
                <a:latin typeface="標楷體" panose="03000509000000000000" pitchFamily="65" charset="-120"/>
                <a:ea typeface="標楷體" panose="03000509000000000000" pitchFamily="65" charset="-120"/>
              </a:rPr>
              <a:t>由點的比對轉成局部的比對，透過一塊塊的特徵研判，逐步堆疊綜合比對結果，就可以得到比較好的辨識結果</a:t>
            </a:r>
            <a:r>
              <a:rPr lang="zh-TW" altLang="en-US" b="0" i="0" dirty="0">
                <a:solidFill>
                  <a:srgbClr val="303233"/>
                </a:solidFill>
                <a:effectLst/>
                <a:latin typeface="PMingLiU" panose="02020500000000000000" pitchFamily="18" charset="-120"/>
                <a:ea typeface="PMingLiU" panose="02020500000000000000" pitchFamily="18" charset="-120"/>
              </a:rPr>
              <a:t>。</a:t>
            </a:r>
            <a:endParaRPr lang="en-US" altLang="zh-TW" b="0" i="0" dirty="0">
              <a:solidFill>
                <a:srgbClr val="303233"/>
              </a:solidFill>
              <a:effectLst/>
              <a:latin typeface="PMingLiU" panose="02020500000000000000" pitchFamily="18" charset="-120"/>
              <a:ea typeface="PMingLiU" panose="02020500000000000000" pitchFamily="18" charset="-120"/>
            </a:endParaRPr>
          </a:p>
          <a:p>
            <a:r>
              <a:rPr lang="zh-TW" altLang="en-US"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以圖像的每一點為中心，取周遭 </a:t>
            </a:r>
            <a:r>
              <a:rPr lang="en-US" altLang="zh-TW"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N x N </a:t>
            </a:r>
            <a:r>
              <a:rPr lang="zh-TW" altLang="en-US"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格的點構成一個面</a:t>
            </a:r>
            <a:r>
              <a:rPr lang="en-US" altLang="zh-TW"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(N </a:t>
            </a:r>
            <a:r>
              <a:rPr lang="zh-TW" altLang="en-US"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稱為 </a:t>
            </a:r>
            <a:r>
              <a:rPr lang="en-US" altLang="zh-TW"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Kernel Size</a:t>
            </a:r>
            <a:r>
              <a:rPr lang="zh-TW" altLang="en-US"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N x N </a:t>
            </a:r>
            <a:r>
              <a:rPr lang="zh-TW" altLang="en-US"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的矩陣權重稱為</a:t>
            </a:r>
            <a:r>
              <a:rPr lang="en-US" altLang="zh-TW"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卷積核</a:t>
            </a:r>
            <a:r>
              <a:rPr lang="en-US" altLang="zh-TW"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，每一格給予不同的權重，計算加權總和，當作這一點的 </a:t>
            </a:r>
            <a:r>
              <a:rPr lang="en-US" altLang="zh-TW"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output</a:t>
            </a:r>
            <a:r>
              <a:rPr lang="zh-TW" altLang="en-US" b="0" i="0" dirty="0">
                <a:solidFill>
                  <a:srgbClr val="303233"/>
                </a:solidFill>
                <a:effectLst/>
                <a:latin typeface="Times New Roman" panose="02020603050405020304" pitchFamily="18" charset="0"/>
                <a:ea typeface="標楷體" panose="03000509000000000000" pitchFamily="65" charset="-120"/>
                <a:cs typeface="Times New Roman" panose="02020603050405020304" pitchFamily="18" charset="0"/>
              </a:rPr>
              <a:t>，再移動至下一點以相同方式處理，至圖像的最後一點為止</a:t>
            </a:r>
            <a:r>
              <a:rPr lang="zh-TW" altLang="en-US" b="0" i="0" dirty="0">
                <a:solidFill>
                  <a:srgbClr val="303233"/>
                </a:solidFill>
                <a:effectLst/>
                <a:latin typeface="PMingLiU" panose="02020500000000000000" pitchFamily="18" charset="-120"/>
                <a:ea typeface="PMingLiU" panose="02020500000000000000" pitchFamily="18" charset="-120"/>
                <a:cs typeface="Times New Roman" panose="02020603050405020304" pitchFamily="18" charset="0"/>
              </a:rPr>
              <a:t>。</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97750044-23C8-4242-97BF-BE173161CE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3934521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4CA0FE-321C-4946-8CDB-AA565F4ED8C4}"/>
              </a:ext>
            </a:extLst>
          </p:cNvPr>
          <p:cNvSpPr>
            <a:spLocks noGrp="1"/>
          </p:cNvSpPr>
          <p:nvPr>
            <p:ph type="title"/>
          </p:nvPr>
        </p:nvSpPr>
        <p:spPr/>
        <p:txBody>
          <a:bodyPr/>
          <a:lstStyle/>
          <a:p>
            <a:r>
              <a:rPr lang="zh-TW" altLang="en-US" sz="3600" dirty="0">
                <a:latin typeface="標楷體" panose="03000509000000000000" pitchFamily="65" charset="-120"/>
                <a:ea typeface="標楷體" panose="03000509000000000000" pitchFamily="65" charset="-120"/>
              </a:rPr>
              <a:t>想法</a:t>
            </a:r>
            <a:endParaRPr lang="zh-TW" altLang="en-US" dirty="0"/>
          </a:p>
        </p:txBody>
      </p:sp>
      <p:sp>
        <p:nvSpPr>
          <p:cNvPr id="3" name="文字版面配置區 2">
            <a:extLst>
              <a:ext uri="{FF2B5EF4-FFF2-40B4-BE49-F238E27FC236}">
                <a16:creationId xmlns:a16="http://schemas.microsoft.com/office/drawing/2014/main" id="{219A566B-14AB-4501-A6FF-E2E6478B5ED3}"/>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FD28905-93AD-41A3-BA6D-740B5ED94A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6" name="圖片 5">
            <a:extLst>
              <a:ext uri="{FF2B5EF4-FFF2-40B4-BE49-F238E27FC236}">
                <a16:creationId xmlns:a16="http://schemas.microsoft.com/office/drawing/2014/main" id="{B0A06601-BF6C-4BEF-98C3-EB2AD64CB423}"/>
              </a:ext>
            </a:extLst>
          </p:cNvPr>
          <p:cNvPicPr>
            <a:picLocks noChangeAspect="1"/>
          </p:cNvPicPr>
          <p:nvPr/>
        </p:nvPicPr>
        <p:blipFill>
          <a:blip r:embed="rId2"/>
          <a:stretch>
            <a:fillRect/>
          </a:stretch>
        </p:blipFill>
        <p:spPr>
          <a:xfrm>
            <a:off x="457200" y="244796"/>
            <a:ext cx="6995102" cy="6294116"/>
          </a:xfrm>
          <a:prstGeom prst="rect">
            <a:avLst/>
          </a:prstGeom>
        </p:spPr>
      </p:pic>
      <p:sp>
        <p:nvSpPr>
          <p:cNvPr id="7" name="文字方塊 6">
            <a:extLst>
              <a:ext uri="{FF2B5EF4-FFF2-40B4-BE49-F238E27FC236}">
                <a16:creationId xmlns:a16="http://schemas.microsoft.com/office/drawing/2014/main" id="{2D02CB03-0C34-43A3-957F-F245B8404839}"/>
              </a:ext>
            </a:extLst>
          </p:cNvPr>
          <p:cNvSpPr txBox="1"/>
          <p:nvPr/>
        </p:nvSpPr>
        <p:spPr>
          <a:xfrm>
            <a:off x="2999942" y="5012263"/>
            <a:ext cx="5778263" cy="1200329"/>
          </a:xfrm>
          <a:prstGeom prst="rect">
            <a:avLst/>
          </a:prstGeom>
          <a:solidFill>
            <a:schemeClr val="bg1"/>
          </a:solidFill>
        </p:spPr>
        <p:txBody>
          <a:bodyPr wrap="square" rtlCol="0">
            <a:spAutoFit/>
          </a:bodyPr>
          <a:lstStyle/>
          <a:p>
            <a:r>
              <a:rPr lang="en-US" altLang="zh-TW" sz="1800" dirty="0">
                <a:solidFill>
                  <a:srgbClr val="FF0000"/>
                </a:solidFill>
              </a:rPr>
              <a:t>0*1+0*(-1)+0*1+0*(-1)+2*1+1*(-1)+0*0+2*(-1)+2*1=1</a:t>
            </a:r>
          </a:p>
          <a:p>
            <a:r>
              <a:rPr lang="en-US" altLang="zh-TW" sz="1800" dirty="0">
                <a:solidFill>
                  <a:srgbClr val="00B050"/>
                </a:solidFill>
              </a:rPr>
              <a:t>0*(-1)+0*1+0*1+0*0+2*(-1)+1*1+0*(-1)+1*1+0*(-1)=0</a:t>
            </a:r>
          </a:p>
          <a:p>
            <a:r>
              <a:rPr lang="en-US" altLang="zh-TW" sz="1800" dirty="0">
                <a:solidFill>
                  <a:srgbClr val="0070C0"/>
                </a:solidFill>
              </a:rPr>
              <a:t>0*0+0*0+0*1+0*(-1)+1*(-1)+2*0+0*(-1)+1*(-1)+0*0=-2</a:t>
            </a:r>
          </a:p>
          <a:p>
            <a:r>
              <a:rPr lang="en-US" altLang="zh-TW" sz="1800" dirty="0"/>
              <a:t>1+0+(-2)=-1</a:t>
            </a:r>
          </a:p>
        </p:txBody>
      </p:sp>
      <p:sp>
        <p:nvSpPr>
          <p:cNvPr id="8" name="文字方塊 7">
            <a:extLst>
              <a:ext uri="{FF2B5EF4-FFF2-40B4-BE49-F238E27FC236}">
                <a16:creationId xmlns:a16="http://schemas.microsoft.com/office/drawing/2014/main" id="{A74C74CE-02A1-4C1C-A338-E8BB6EFC7875}"/>
              </a:ext>
            </a:extLst>
          </p:cNvPr>
          <p:cNvSpPr txBox="1"/>
          <p:nvPr/>
        </p:nvSpPr>
        <p:spPr>
          <a:xfrm>
            <a:off x="5433237" y="918121"/>
            <a:ext cx="402674" cy="307777"/>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9" name="文字方塊 8">
            <a:extLst>
              <a:ext uri="{FF2B5EF4-FFF2-40B4-BE49-F238E27FC236}">
                <a16:creationId xmlns:a16="http://schemas.microsoft.com/office/drawing/2014/main" id="{756392BF-E48B-464A-AF90-C256FBBDE640}"/>
              </a:ext>
            </a:extLst>
          </p:cNvPr>
          <p:cNvSpPr txBox="1"/>
          <p:nvPr/>
        </p:nvSpPr>
        <p:spPr>
          <a:xfrm>
            <a:off x="5433237" y="1912939"/>
            <a:ext cx="402674" cy="307777"/>
          </a:xfrm>
          <a:prstGeom prst="rect">
            <a:avLst/>
          </a:prstGeom>
          <a:noFill/>
        </p:spPr>
        <p:txBody>
          <a:bodyPr wrap="none" rtlCol="0">
            <a:spAutoFit/>
          </a:bodyPr>
          <a:lstStyle/>
          <a:p>
            <a:r>
              <a:rPr lang="en-US" altLang="zh-TW" dirty="0">
                <a:solidFill>
                  <a:srgbClr val="00B050"/>
                </a:solidFill>
              </a:rPr>
              <a:t>(2)</a:t>
            </a:r>
            <a:endParaRPr lang="zh-TW" altLang="en-US" dirty="0">
              <a:solidFill>
                <a:srgbClr val="00B050"/>
              </a:solidFill>
            </a:endParaRPr>
          </a:p>
        </p:txBody>
      </p:sp>
      <p:sp>
        <p:nvSpPr>
          <p:cNvPr id="10" name="文字方塊 9">
            <a:extLst>
              <a:ext uri="{FF2B5EF4-FFF2-40B4-BE49-F238E27FC236}">
                <a16:creationId xmlns:a16="http://schemas.microsoft.com/office/drawing/2014/main" id="{EC50E7CF-8C32-45C1-BEEE-674E222749D1}"/>
              </a:ext>
            </a:extLst>
          </p:cNvPr>
          <p:cNvSpPr txBox="1"/>
          <p:nvPr/>
        </p:nvSpPr>
        <p:spPr>
          <a:xfrm>
            <a:off x="5486400" y="2773823"/>
            <a:ext cx="402674" cy="307777"/>
          </a:xfrm>
          <a:prstGeom prst="rect">
            <a:avLst/>
          </a:prstGeom>
          <a:noFill/>
        </p:spPr>
        <p:txBody>
          <a:bodyPr wrap="none" rtlCol="0">
            <a:spAutoFit/>
          </a:bodyPr>
          <a:lstStyle/>
          <a:p>
            <a:r>
              <a:rPr lang="en-US" altLang="zh-TW" dirty="0">
                <a:solidFill>
                  <a:srgbClr val="0070C0"/>
                </a:solidFill>
              </a:rPr>
              <a:t>(3)</a:t>
            </a:r>
            <a:endParaRPr lang="zh-TW" altLang="en-US" dirty="0">
              <a:solidFill>
                <a:srgbClr val="0070C0"/>
              </a:solidFill>
            </a:endParaRPr>
          </a:p>
        </p:txBody>
      </p:sp>
      <p:sp>
        <p:nvSpPr>
          <p:cNvPr id="11" name="矩形 10">
            <a:extLst>
              <a:ext uri="{FF2B5EF4-FFF2-40B4-BE49-F238E27FC236}">
                <a16:creationId xmlns:a16="http://schemas.microsoft.com/office/drawing/2014/main" id="{5FB41017-2502-4147-BE0E-72639DF8EDFA}"/>
              </a:ext>
            </a:extLst>
          </p:cNvPr>
          <p:cNvSpPr/>
          <p:nvPr/>
        </p:nvSpPr>
        <p:spPr>
          <a:xfrm>
            <a:off x="4976037" y="4327451"/>
            <a:ext cx="1892596" cy="55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2484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4FCC14-8EC4-41D9-9262-9B3FAB83F451}"/>
              </a:ext>
            </a:extLst>
          </p:cNvPr>
          <p:cNvSpPr>
            <a:spLocks noGrp="1"/>
          </p:cNvSpPr>
          <p:nvPr>
            <p:ph type="title"/>
          </p:nvPr>
        </p:nvSpPr>
        <p:spPr/>
        <p:txBody>
          <a:bodyPr>
            <a:normAutofit fontScale="90000"/>
          </a:bodyPr>
          <a:lstStyle/>
          <a:p>
            <a:br>
              <a:rPr lang="en-US" altLang="zh-TW" dirty="0">
                <a:latin typeface="標楷體" panose="03000509000000000000" pitchFamily="65" charset="-120"/>
                <a:ea typeface="標楷體" panose="03000509000000000000" pitchFamily="65" charset="-120"/>
              </a:rPr>
            </a:br>
            <a:r>
              <a:rPr lang="zh-TW" altLang="en-US" sz="4000" dirty="0">
                <a:latin typeface="標楷體" panose="03000509000000000000" pitchFamily="65" charset="-120"/>
                <a:ea typeface="標楷體" panose="03000509000000000000" pitchFamily="65" charset="-120"/>
              </a:rPr>
              <a:t>想法</a:t>
            </a:r>
            <a:br>
              <a:rPr lang="en-US" altLang="zh-TW" dirty="0">
                <a:latin typeface="標楷體" panose="03000509000000000000" pitchFamily="65" charset="-120"/>
                <a:ea typeface="標楷體" panose="03000509000000000000" pitchFamily="65" charset="-120"/>
              </a:rPr>
            </a:br>
            <a:endParaRPr lang="zh-TW" altLang="en-US" dirty="0"/>
          </a:p>
        </p:txBody>
      </p:sp>
      <p:sp>
        <p:nvSpPr>
          <p:cNvPr id="3" name="文字版面配置區 2">
            <a:extLst>
              <a:ext uri="{FF2B5EF4-FFF2-40B4-BE49-F238E27FC236}">
                <a16:creationId xmlns:a16="http://schemas.microsoft.com/office/drawing/2014/main" id="{8DA9488D-78ED-4B46-BA4C-4F03099901E8}"/>
              </a:ext>
            </a:extLst>
          </p:cNvPr>
          <p:cNvSpPr>
            <a:spLocks noGrp="1"/>
          </p:cNvSpPr>
          <p:nvPr>
            <p:ph type="body" idx="1"/>
          </p:nvPr>
        </p:nvSpPr>
        <p:spPr/>
        <p:txBody>
          <a:bodyPr/>
          <a:lstStyle/>
          <a:p>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用</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Convolution</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的做法去想</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GAN</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，將想法回歸於</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pixel</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的邏輯。原本</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CNN</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儲存的資料為</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RGB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的色彩濃度，將圖形轉換為</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pixel</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後，把每格的資料寫入，資料為線段的走向</a:t>
            </a:r>
            <a:r>
              <a:rPr lang="zh-TW" altLang="en-US" sz="2400" b="0"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sz="2400" b="0" dirty="0">
              <a:latin typeface="PMingLiU" panose="02020500000000000000" pitchFamily="18" charset="-120"/>
              <a:ea typeface="PMingLiU" panose="02020500000000000000" pitchFamily="18" charset="-120"/>
              <a:cs typeface="Times New Roman" panose="02020603050405020304" pitchFamily="18" charset="0"/>
            </a:endParaRPr>
          </a:p>
          <a:p>
            <a:endParaRPr lang="en-US" altLang="zh-TW" b="0" dirty="0">
              <a:latin typeface="PMingLiU" panose="02020500000000000000" pitchFamily="18" charset="-120"/>
              <a:ea typeface="PMingLiU" panose="02020500000000000000" pitchFamily="18" charset="-120"/>
              <a:cs typeface="Times New Roman" panose="02020603050405020304" pitchFamily="18" charset="0"/>
            </a:endParaRPr>
          </a:p>
          <a:p>
            <a:endParaRPr lang="zh-TW" altLang="en-US" b="0" dirty="0"/>
          </a:p>
        </p:txBody>
      </p:sp>
      <p:sp>
        <p:nvSpPr>
          <p:cNvPr id="4" name="投影片編號版面配置區 3">
            <a:extLst>
              <a:ext uri="{FF2B5EF4-FFF2-40B4-BE49-F238E27FC236}">
                <a16:creationId xmlns:a16="http://schemas.microsoft.com/office/drawing/2014/main" id="{0980734C-EA38-4518-9C3A-251A46915D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pic>
        <p:nvPicPr>
          <p:cNvPr id="5" name="圖片 4">
            <a:extLst>
              <a:ext uri="{FF2B5EF4-FFF2-40B4-BE49-F238E27FC236}">
                <a16:creationId xmlns:a16="http://schemas.microsoft.com/office/drawing/2014/main" id="{79E1594E-40F4-4529-B1F4-040E295FD7A8}"/>
              </a:ext>
            </a:extLst>
          </p:cNvPr>
          <p:cNvPicPr>
            <a:picLocks noChangeAspect="1"/>
          </p:cNvPicPr>
          <p:nvPr/>
        </p:nvPicPr>
        <p:blipFill>
          <a:blip r:embed="rId2"/>
          <a:stretch>
            <a:fillRect/>
          </a:stretch>
        </p:blipFill>
        <p:spPr>
          <a:xfrm>
            <a:off x="457200" y="2897695"/>
            <a:ext cx="6488165" cy="3685667"/>
          </a:xfrm>
          <a:prstGeom prst="rect">
            <a:avLst/>
          </a:prstGeom>
        </p:spPr>
      </p:pic>
    </p:spTree>
    <p:extLst>
      <p:ext uri="{BB962C8B-B14F-4D97-AF65-F5344CB8AC3E}">
        <p14:creationId xmlns:p14="http://schemas.microsoft.com/office/powerpoint/2010/main" val="85242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8902D2-44E9-4401-A305-BC25D13B7F1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想法</a:t>
            </a:r>
            <a:endParaRPr lang="zh-TW" altLang="en-US" dirty="0"/>
          </a:p>
        </p:txBody>
      </p:sp>
      <p:sp>
        <p:nvSpPr>
          <p:cNvPr id="3" name="文字版面配置區 2">
            <a:extLst>
              <a:ext uri="{FF2B5EF4-FFF2-40B4-BE49-F238E27FC236}">
                <a16:creationId xmlns:a16="http://schemas.microsoft.com/office/drawing/2014/main" id="{CFFABDDB-8AC9-41C5-AA12-A27D3EC4EA50}"/>
              </a:ext>
            </a:extLst>
          </p:cNvPr>
          <p:cNvSpPr>
            <a:spLocks noGrp="1"/>
          </p:cNvSpPr>
          <p:nvPr>
            <p:ph type="body" idx="1"/>
          </p:nvPr>
        </p:nvSpPr>
        <p:spPr/>
        <p:txBody>
          <a:bodyPr/>
          <a:lstStyle/>
          <a:p>
            <a:r>
              <a:rPr lang="en-US" altLang="zh-TW" dirty="0"/>
              <a:t>Routing Angle </a:t>
            </a:r>
            <a:endParaRPr lang="zh-TW" altLang="en-US" dirty="0"/>
          </a:p>
        </p:txBody>
      </p:sp>
      <p:sp>
        <p:nvSpPr>
          <p:cNvPr id="4" name="投影片編號版面配置區 3">
            <a:extLst>
              <a:ext uri="{FF2B5EF4-FFF2-40B4-BE49-F238E27FC236}">
                <a16:creationId xmlns:a16="http://schemas.microsoft.com/office/drawing/2014/main" id="{590537A2-825E-41F3-9788-2E25F5BF60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grpSp>
        <p:nvGrpSpPr>
          <p:cNvPr id="5" name="群組 4">
            <a:extLst>
              <a:ext uri="{FF2B5EF4-FFF2-40B4-BE49-F238E27FC236}">
                <a16:creationId xmlns:a16="http://schemas.microsoft.com/office/drawing/2014/main" id="{BA3F0F0B-ECB7-40C8-BEB6-9DC483E6CCC7}"/>
              </a:ext>
            </a:extLst>
          </p:cNvPr>
          <p:cNvGrpSpPr/>
          <p:nvPr/>
        </p:nvGrpSpPr>
        <p:grpSpPr>
          <a:xfrm>
            <a:off x="542096" y="2525607"/>
            <a:ext cx="7210991" cy="3349798"/>
            <a:chOff x="743610" y="1728341"/>
            <a:chExt cx="9610075" cy="4203091"/>
          </a:xfrm>
        </p:grpSpPr>
        <p:pic>
          <p:nvPicPr>
            <p:cNvPr id="6" name="圖片 5">
              <a:extLst>
                <a:ext uri="{FF2B5EF4-FFF2-40B4-BE49-F238E27FC236}">
                  <a16:creationId xmlns:a16="http://schemas.microsoft.com/office/drawing/2014/main" id="{26FF10F2-4C87-4589-9CA8-00D696E7D6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9041" y="1728341"/>
              <a:ext cx="9154644" cy="4203091"/>
            </a:xfrm>
            <a:prstGeom prst="rect">
              <a:avLst/>
            </a:prstGeom>
            <a:noFill/>
            <a:ln>
              <a:noFill/>
            </a:ln>
          </p:spPr>
        </p:pic>
        <p:sp>
          <p:nvSpPr>
            <p:cNvPr id="7" name="矩形 6">
              <a:extLst>
                <a:ext uri="{FF2B5EF4-FFF2-40B4-BE49-F238E27FC236}">
                  <a16:creationId xmlns:a16="http://schemas.microsoft.com/office/drawing/2014/main" id="{FD00C7CB-B631-4DFA-9F6A-7F5236C0C14C}"/>
                </a:ext>
              </a:extLst>
            </p:cNvPr>
            <p:cNvSpPr/>
            <p:nvPr/>
          </p:nvSpPr>
          <p:spPr>
            <a:xfrm>
              <a:off x="743610" y="2750240"/>
              <a:ext cx="585417"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A</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8C0C7DE6-596F-4679-8809-6EDD6749736F}"/>
                </a:ext>
              </a:extLst>
            </p:cNvPr>
            <p:cNvSpPr/>
            <p:nvPr/>
          </p:nvSpPr>
          <p:spPr>
            <a:xfrm>
              <a:off x="4190753" y="3008155"/>
              <a:ext cx="585417"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A</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9" name="矩形 8">
              <a:extLst>
                <a:ext uri="{FF2B5EF4-FFF2-40B4-BE49-F238E27FC236}">
                  <a16:creationId xmlns:a16="http://schemas.microsoft.com/office/drawing/2014/main" id="{435E1396-ABC0-4652-A7D2-1B84A10196A1}"/>
                </a:ext>
              </a:extLst>
            </p:cNvPr>
            <p:cNvSpPr/>
            <p:nvPr/>
          </p:nvSpPr>
          <p:spPr>
            <a:xfrm>
              <a:off x="6648978" y="2826509"/>
              <a:ext cx="585417"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A</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96A25E7E-FB0B-47B8-B9AA-42A39BDC0EBC}"/>
                </a:ext>
              </a:extLst>
            </p:cNvPr>
            <p:cNvSpPr/>
            <p:nvPr/>
          </p:nvSpPr>
          <p:spPr>
            <a:xfrm>
              <a:off x="8994981" y="3829887"/>
              <a:ext cx="585417"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A</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102530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3400F4-7FBF-87EA-AF3B-03D3D70520A4}"/>
              </a:ext>
            </a:extLst>
          </p:cNvPr>
          <p:cNvSpPr>
            <a:spLocks noGrp="1"/>
          </p:cNvSpPr>
          <p:nvPr>
            <p:ph type="title"/>
          </p:nvPr>
        </p:nvSpPr>
        <p:spPr/>
        <p:txBody>
          <a:bodyPr>
            <a:normAutofit/>
          </a:bodyPr>
          <a:lstStyle/>
          <a:p>
            <a:r>
              <a:rPr lang="zh-TW" altLang="en-US" sz="3200" dirty="0">
                <a:latin typeface="標楷體" panose="03000509000000000000" pitchFamily="65" charset="-120"/>
                <a:ea typeface="標楷體" panose="03000509000000000000" pitchFamily="65" charset="-120"/>
              </a:rPr>
              <a:t>編碼方式</a:t>
            </a:r>
            <a:endParaRPr lang="zh-TW" altLang="en-US" sz="3200" dirty="0"/>
          </a:p>
        </p:txBody>
      </p:sp>
      <p:sp>
        <p:nvSpPr>
          <p:cNvPr id="3" name="文字版面配置區 2">
            <a:extLst>
              <a:ext uri="{FF2B5EF4-FFF2-40B4-BE49-F238E27FC236}">
                <a16:creationId xmlns:a16="http://schemas.microsoft.com/office/drawing/2014/main" id="{FFA520A4-8099-64B8-B638-D45B2F6B7D02}"/>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編碼方式</a:t>
            </a:r>
            <a:r>
              <a:rPr lang="en-US" altLang="zh-TW" b="0" dirty="0">
                <a:latin typeface="標楷體" panose="03000509000000000000" pitchFamily="65" charset="-120"/>
                <a:ea typeface="標楷體" panose="03000509000000000000" pitchFamily="65" charset="-120"/>
              </a:rPr>
              <a:t>:</a:t>
            </a:r>
          </a:p>
          <a:p>
            <a:pPr>
              <a:buFont typeface="Arial" panose="020B0604020202020204" pitchFamily="34" charset="0"/>
              <a:buChar char="•"/>
            </a:pP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起點</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終點</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含其餘的轉折點</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用</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255</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表示</a:t>
            </a:r>
          </a:p>
          <a:p>
            <a:pPr>
              <a:buFont typeface="Arial" panose="020B0604020202020204" pitchFamily="34" charset="0"/>
              <a:buChar char="•"/>
            </a:pP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10(0</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20(45</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30(90</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40(135</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50(180</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60(225</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70(270</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80(315</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a:p>
            <a:pPr>
              <a:buFont typeface="Arial" panose="020B0604020202020204" pitchFamily="34" charset="0"/>
              <a:buChar char="•"/>
            </a:pP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其他用</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0</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表示</a:t>
            </a:r>
          </a:p>
        </p:txBody>
      </p:sp>
      <p:sp>
        <p:nvSpPr>
          <p:cNvPr id="4" name="投影片編號版面配置區 3">
            <a:extLst>
              <a:ext uri="{FF2B5EF4-FFF2-40B4-BE49-F238E27FC236}">
                <a16:creationId xmlns:a16="http://schemas.microsoft.com/office/drawing/2014/main" id="{B8B5EED4-6368-0CFB-ACE6-8AE58C1C68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pic>
        <p:nvPicPr>
          <p:cNvPr id="6" name="圖片 5">
            <a:extLst>
              <a:ext uri="{FF2B5EF4-FFF2-40B4-BE49-F238E27FC236}">
                <a16:creationId xmlns:a16="http://schemas.microsoft.com/office/drawing/2014/main" id="{1AEF5096-1A7E-0A57-79CC-401BBF0590D8}"/>
              </a:ext>
            </a:extLst>
          </p:cNvPr>
          <p:cNvPicPr>
            <a:picLocks noChangeAspect="1"/>
          </p:cNvPicPr>
          <p:nvPr/>
        </p:nvPicPr>
        <p:blipFill rotWithShape="1">
          <a:blip r:embed="rId2"/>
          <a:srcRect t="8635" r="2864"/>
          <a:stretch/>
        </p:blipFill>
        <p:spPr>
          <a:xfrm>
            <a:off x="4060397" y="2815322"/>
            <a:ext cx="3836599" cy="3795823"/>
          </a:xfrm>
          <a:prstGeom prst="rect">
            <a:avLst/>
          </a:prstGeom>
        </p:spPr>
      </p:pic>
      <p:pic>
        <p:nvPicPr>
          <p:cNvPr id="9" name="圖片 8">
            <a:extLst>
              <a:ext uri="{FF2B5EF4-FFF2-40B4-BE49-F238E27FC236}">
                <a16:creationId xmlns:a16="http://schemas.microsoft.com/office/drawing/2014/main" id="{F24F0252-25BB-FA5E-B9DB-CDADF206862C}"/>
              </a:ext>
            </a:extLst>
          </p:cNvPr>
          <p:cNvPicPr>
            <a:picLocks noChangeAspect="1"/>
          </p:cNvPicPr>
          <p:nvPr/>
        </p:nvPicPr>
        <p:blipFill>
          <a:blip r:embed="rId3"/>
          <a:stretch>
            <a:fillRect/>
          </a:stretch>
        </p:blipFill>
        <p:spPr>
          <a:xfrm>
            <a:off x="318309" y="3646087"/>
            <a:ext cx="2979538" cy="2937275"/>
          </a:xfrm>
          <a:prstGeom prst="rect">
            <a:avLst/>
          </a:prstGeom>
        </p:spPr>
      </p:pic>
      <p:sp>
        <p:nvSpPr>
          <p:cNvPr id="10" name="橢圓 9">
            <a:extLst>
              <a:ext uri="{FF2B5EF4-FFF2-40B4-BE49-F238E27FC236}">
                <a16:creationId xmlns:a16="http://schemas.microsoft.com/office/drawing/2014/main" id="{B4DB535B-B7EF-6AC8-17AE-DF60D5C19798}"/>
              </a:ext>
            </a:extLst>
          </p:cNvPr>
          <p:cNvSpPr/>
          <p:nvPr/>
        </p:nvSpPr>
        <p:spPr>
          <a:xfrm>
            <a:off x="5895624" y="2799985"/>
            <a:ext cx="166149" cy="147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83DB4836-3374-BB56-427D-CC3C9F7EC0E4}"/>
              </a:ext>
            </a:extLst>
          </p:cNvPr>
          <p:cNvSpPr/>
          <p:nvPr/>
        </p:nvSpPr>
        <p:spPr>
          <a:xfrm>
            <a:off x="5895623" y="3763702"/>
            <a:ext cx="166149" cy="147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049E54A8-7CD9-DF29-5E75-F1408DD27719}"/>
              </a:ext>
            </a:extLst>
          </p:cNvPr>
          <p:cNvSpPr/>
          <p:nvPr/>
        </p:nvSpPr>
        <p:spPr>
          <a:xfrm>
            <a:off x="5335987" y="4767980"/>
            <a:ext cx="166149" cy="147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FFCA6296-543F-AE7C-3029-E1802480538C}"/>
              </a:ext>
            </a:extLst>
          </p:cNvPr>
          <p:cNvSpPr/>
          <p:nvPr/>
        </p:nvSpPr>
        <p:spPr>
          <a:xfrm>
            <a:off x="5895623" y="3047826"/>
            <a:ext cx="166149" cy="147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8C2D8DC6-F3C4-32E7-CB86-5DAA87C7CEDA}"/>
              </a:ext>
            </a:extLst>
          </p:cNvPr>
          <p:cNvSpPr/>
          <p:nvPr/>
        </p:nvSpPr>
        <p:spPr>
          <a:xfrm>
            <a:off x="5183397" y="4960847"/>
            <a:ext cx="166149" cy="147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63D4EF59-C491-0B42-E73D-6CCACDCD6A39}"/>
              </a:ext>
            </a:extLst>
          </p:cNvPr>
          <p:cNvSpPr/>
          <p:nvPr/>
        </p:nvSpPr>
        <p:spPr>
          <a:xfrm>
            <a:off x="5182071" y="5226059"/>
            <a:ext cx="166149" cy="147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33CC32C7-2BA2-A50D-AAA9-081F6B7EEE68}"/>
              </a:ext>
            </a:extLst>
          </p:cNvPr>
          <p:cNvSpPr/>
          <p:nvPr/>
        </p:nvSpPr>
        <p:spPr>
          <a:xfrm>
            <a:off x="5182071" y="6092078"/>
            <a:ext cx="166149" cy="147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DE7A1B27-46F2-7C8A-EA20-9B83ACD1E17A}"/>
              </a:ext>
            </a:extLst>
          </p:cNvPr>
          <p:cNvSpPr/>
          <p:nvPr/>
        </p:nvSpPr>
        <p:spPr>
          <a:xfrm>
            <a:off x="5416127" y="6479325"/>
            <a:ext cx="166149" cy="147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E8031BF1-D27F-C1BB-8716-59A8DCE38535}"/>
              </a:ext>
            </a:extLst>
          </p:cNvPr>
          <p:cNvSpPr/>
          <p:nvPr/>
        </p:nvSpPr>
        <p:spPr>
          <a:xfrm>
            <a:off x="5727954" y="6474783"/>
            <a:ext cx="166149" cy="147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17214DCD-BCBA-A3BE-45EA-6C0190F44BDB}"/>
              </a:ext>
            </a:extLst>
          </p:cNvPr>
          <p:cNvCxnSpPr>
            <a:stCxn id="10" idx="4"/>
            <a:endCxn id="13" idx="0"/>
          </p:cNvCxnSpPr>
          <p:nvPr/>
        </p:nvCxnSpPr>
        <p:spPr>
          <a:xfrm flipH="1">
            <a:off x="5978698" y="2947142"/>
            <a:ext cx="1" cy="100684"/>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直線接點 21">
            <a:extLst>
              <a:ext uri="{FF2B5EF4-FFF2-40B4-BE49-F238E27FC236}">
                <a16:creationId xmlns:a16="http://schemas.microsoft.com/office/drawing/2014/main" id="{CA605419-D64F-A84B-29A7-8133C21F3B71}"/>
              </a:ext>
            </a:extLst>
          </p:cNvPr>
          <p:cNvCxnSpPr>
            <a:cxnSpLocks/>
            <a:stCxn id="11" idx="0"/>
          </p:cNvCxnSpPr>
          <p:nvPr/>
        </p:nvCxnSpPr>
        <p:spPr>
          <a:xfrm flipH="1" flipV="1">
            <a:off x="5969841" y="3195736"/>
            <a:ext cx="8857" cy="56796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24" name="直線接點 23">
            <a:extLst>
              <a:ext uri="{FF2B5EF4-FFF2-40B4-BE49-F238E27FC236}">
                <a16:creationId xmlns:a16="http://schemas.microsoft.com/office/drawing/2014/main" id="{B6E51240-1B11-1F28-370F-FAA3895B7701}"/>
              </a:ext>
            </a:extLst>
          </p:cNvPr>
          <p:cNvCxnSpPr>
            <a:cxnSpLocks/>
            <a:stCxn id="12" idx="0"/>
          </p:cNvCxnSpPr>
          <p:nvPr/>
        </p:nvCxnSpPr>
        <p:spPr>
          <a:xfrm flipV="1">
            <a:off x="5419062" y="3905208"/>
            <a:ext cx="522801" cy="862772"/>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26" name="直線接點 25">
            <a:extLst>
              <a:ext uri="{FF2B5EF4-FFF2-40B4-BE49-F238E27FC236}">
                <a16:creationId xmlns:a16="http://schemas.microsoft.com/office/drawing/2014/main" id="{62EDE2E9-9966-5347-EFDE-51014D94A041}"/>
              </a:ext>
            </a:extLst>
          </p:cNvPr>
          <p:cNvCxnSpPr>
            <a:stCxn id="12" idx="3"/>
            <a:endCxn id="14" idx="0"/>
          </p:cNvCxnSpPr>
          <p:nvPr/>
        </p:nvCxnSpPr>
        <p:spPr>
          <a:xfrm flipH="1">
            <a:off x="5266472" y="4893586"/>
            <a:ext cx="93847" cy="67261"/>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直線接點 27">
            <a:extLst>
              <a:ext uri="{FF2B5EF4-FFF2-40B4-BE49-F238E27FC236}">
                <a16:creationId xmlns:a16="http://schemas.microsoft.com/office/drawing/2014/main" id="{72DA7DFB-AD55-495C-EA99-1B37E238B34D}"/>
              </a:ext>
            </a:extLst>
          </p:cNvPr>
          <p:cNvCxnSpPr>
            <a:cxnSpLocks/>
            <a:stCxn id="15" idx="0"/>
          </p:cNvCxnSpPr>
          <p:nvPr/>
        </p:nvCxnSpPr>
        <p:spPr>
          <a:xfrm flipH="1" flipV="1">
            <a:off x="5265145" y="5108004"/>
            <a:ext cx="1" cy="118055"/>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30" name="直線接點 29">
            <a:extLst>
              <a:ext uri="{FF2B5EF4-FFF2-40B4-BE49-F238E27FC236}">
                <a16:creationId xmlns:a16="http://schemas.microsoft.com/office/drawing/2014/main" id="{049E55CB-CE40-6B1A-54C4-AAEC07720024}"/>
              </a:ext>
            </a:extLst>
          </p:cNvPr>
          <p:cNvCxnSpPr>
            <a:cxnSpLocks/>
            <a:stCxn id="16" idx="0"/>
          </p:cNvCxnSpPr>
          <p:nvPr/>
        </p:nvCxnSpPr>
        <p:spPr>
          <a:xfrm flipV="1">
            <a:off x="5265146" y="5373216"/>
            <a:ext cx="0" cy="718862"/>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32" name="直線接點 31">
            <a:extLst>
              <a:ext uri="{FF2B5EF4-FFF2-40B4-BE49-F238E27FC236}">
                <a16:creationId xmlns:a16="http://schemas.microsoft.com/office/drawing/2014/main" id="{A214ED13-7897-7DE0-DF9E-1309A43DF78A}"/>
              </a:ext>
            </a:extLst>
          </p:cNvPr>
          <p:cNvCxnSpPr>
            <a:cxnSpLocks/>
            <a:stCxn id="17" idx="1"/>
          </p:cNvCxnSpPr>
          <p:nvPr/>
        </p:nvCxnSpPr>
        <p:spPr>
          <a:xfrm flipH="1" flipV="1">
            <a:off x="5313395" y="6235548"/>
            <a:ext cx="127064" cy="265328"/>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34" name="直線接點 33">
            <a:extLst>
              <a:ext uri="{FF2B5EF4-FFF2-40B4-BE49-F238E27FC236}">
                <a16:creationId xmlns:a16="http://schemas.microsoft.com/office/drawing/2014/main" id="{43A44505-4786-1AAD-E4C4-A65EEC54126B}"/>
              </a:ext>
            </a:extLst>
          </p:cNvPr>
          <p:cNvCxnSpPr>
            <a:stCxn id="17" idx="6"/>
            <a:endCxn id="18" idx="2"/>
          </p:cNvCxnSpPr>
          <p:nvPr/>
        </p:nvCxnSpPr>
        <p:spPr>
          <a:xfrm flipV="1">
            <a:off x="5582276" y="6548362"/>
            <a:ext cx="145678" cy="4542"/>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55521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0B693D-9348-13CE-53F9-6E0E05867AE0}"/>
              </a:ext>
            </a:extLst>
          </p:cNvPr>
          <p:cNvSpPr>
            <a:spLocks noGrp="1"/>
          </p:cNvSpPr>
          <p:nvPr>
            <p:ph type="title"/>
          </p:nvPr>
        </p:nvSpPr>
        <p:spPr/>
        <p:txBody>
          <a:bodyPr>
            <a:normAutofit fontScale="90000"/>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把矩陣當成</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進去我們建立的模型做訓練</a:t>
            </a:r>
            <a:endParaRPr lang="zh-TW" altLang="en-US" sz="3200" dirty="0"/>
          </a:p>
        </p:txBody>
      </p:sp>
      <p:sp>
        <p:nvSpPr>
          <p:cNvPr id="3" name="文字版面配置區 2">
            <a:extLst>
              <a:ext uri="{FF2B5EF4-FFF2-40B4-BE49-F238E27FC236}">
                <a16:creationId xmlns:a16="http://schemas.microsoft.com/office/drawing/2014/main" id="{10D9237F-F3A9-5F5A-B25D-49504F930939}"/>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婉儀處理過後的資料當</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1134</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筆</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CC750C7-482E-568A-6DCD-0133C18883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6" name="圖片 5">
            <a:extLst>
              <a:ext uri="{FF2B5EF4-FFF2-40B4-BE49-F238E27FC236}">
                <a16:creationId xmlns:a16="http://schemas.microsoft.com/office/drawing/2014/main" id="{2E2C6774-84F6-EB10-822F-BC304370B42A}"/>
              </a:ext>
            </a:extLst>
          </p:cNvPr>
          <p:cNvPicPr>
            <a:picLocks noChangeAspect="1"/>
          </p:cNvPicPr>
          <p:nvPr/>
        </p:nvPicPr>
        <p:blipFill>
          <a:blip r:embed="rId2"/>
          <a:stretch>
            <a:fillRect/>
          </a:stretch>
        </p:blipFill>
        <p:spPr>
          <a:xfrm>
            <a:off x="0" y="2041958"/>
            <a:ext cx="9144000" cy="4806882"/>
          </a:xfrm>
          <a:prstGeom prst="rect">
            <a:avLst/>
          </a:prstGeom>
        </p:spPr>
      </p:pic>
    </p:spTree>
    <p:extLst>
      <p:ext uri="{BB962C8B-B14F-4D97-AF65-F5344CB8AC3E}">
        <p14:creationId xmlns:p14="http://schemas.microsoft.com/office/powerpoint/2010/main" val="2761813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ECEDEB-E324-410E-4EEC-74E35D9AAE83}"/>
              </a:ext>
            </a:extLst>
          </p:cNvPr>
          <p:cNvSpPr>
            <a:spLocks noGrp="1"/>
          </p:cNvSpPr>
          <p:nvPr>
            <p:ph type="title"/>
          </p:nvPr>
        </p:nvSpPr>
        <p:spPr/>
        <p:txBody>
          <a:bodyPr>
            <a:normAutofit fontScale="90000"/>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把矩陣當成</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進去我們建立的模型做訓練</a:t>
            </a:r>
            <a:endParaRPr lang="zh-TW" altLang="en-US" sz="3200" dirty="0"/>
          </a:p>
        </p:txBody>
      </p:sp>
      <p:sp>
        <p:nvSpPr>
          <p:cNvPr id="3" name="文字版面配置區 2">
            <a:extLst>
              <a:ext uri="{FF2B5EF4-FFF2-40B4-BE49-F238E27FC236}">
                <a16:creationId xmlns:a16="http://schemas.microsoft.com/office/drawing/2014/main" id="{5FEA8DAD-C901-825B-4D07-29E700977236}"/>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16D7F91-CC35-1BBD-CFF5-4124C1C38D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pic>
        <p:nvPicPr>
          <p:cNvPr id="6" name="圖片 5">
            <a:extLst>
              <a:ext uri="{FF2B5EF4-FFF2-40B4-BE49-F238E27FC236}">
                <a16:creationId xmlns:a16="http://schemas.microsoft.com/office/drawing/2014/main" id="{A629545E-CBC5-92A6-19E6-4CA6CADC2DAF}"/>
              </a:ext>
            </a:extLst>
          </p:cNvPr>
          <p:cNvPicPr>
            <a:picLocks noChangeAspect="1"/>
          </p:cNvPicPr>
          <p:nvPr/>
        </p:nvPicPr>
        <p:blipFill>
          <a:blip r:embed="rId2"/>
          <a:stretch>
            <a:fillRect/>
          </a:stretch>
        </p:blipFill>
        <p:spPr>
          <a:xfrm>
            <a:off x="0" y="1667635"/>
            <a:ext cx="9144000" cy="5053840"/>
          </a:xfrm>
          <a:prstGeom prst="rect">
            <a:avLst/>
          </a:prstGeom>
        </p:spPr>
      </p:pic>
    </p:spTree>
    <p:extLst>
      <p:ext uri="{BB962C8B-B14F-4D97-AF65-F5344CB8AC3E}">
        <p14:creationId xmlns:p14="http://schemas.microsoft.com/office/powerpoint/2010/main" val="1691037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19768BF-6B8F-BD36-55C6-F0D4F1475E1A}"/>
              </a:ext>
            </a:extLst>
          </p:cNvPr>
          <p:cNvPicPr>
            <a:picLocks noChangeAspect="1"/>
          </p:cNvPicPr>
          <p:nvPr/>
        </p:nvPicPr>
        <p:blipFill>
          <a:blip r:embed="rId2"/>
          <a:stretch>
            <a:fillRect/>
          </a:stretch>
        </p:blipFill>
        <p:spPr>
          <a:xfrm>
            <a:off x="0" y="1066800"/>
            <a:ext cx="9029700" cy="5791200"/>
          </a:xfrm>
          <a:prstGeom prst="rect">
            <a:avLst/>
          </a:prstGeom>
        </p:spPr>
      </p:pic>
      <p:sp>
        <p:nvSpPr>
          <p:cNvPr id="2" name="標題 1">
            <a:extLst>
              <a:ext uri="{FF2B5EF4-FFF2-40B4-BE49-F238E27FC236}">
                <a16:creationId xmlns:a16="http://schemas.microsoft.com/office/drawing/2014/main" id="{3C6953A2-BCF3-403C-F9A9-115883C67449}"/>
              </a:ext>
            </a:extLst>
          </p:cNvPr>
          <p:cNvSpPr>
            <a:spLocks noGrp="1"/>
          </p:cNvSpPr>
          <p:nvPr>
            <p:ph type="title"/>
          </p:nvPr>
        </p:nvSpPr>
        <p:spPr/>
        <p:txBody>
          <a:bodyPr>
            <a:normAutofit fontScale="90000"/>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把矩陣當成</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進去我們建立的模型做訓練</a:t>
            </a:r>
            <a:endParaRPr lang="zh-TW" altLang="en-US" sz="3200" dirty="0"/>
          </a:p>
        </p:txBody>
      </p:sp>
      <p:sp>
        <p:nvSpPr>
          <p:cNvPr id="4" name="投影片編號版面配置區 3">
            <a:extLst>
              <a:ext uri="{FF2B5EF4-FFF2-40B4-BE49-F238E27FC236}">
                <a16:creationId xmlns:a16="http://schemas.microsoft.com/office/drawing/2014/main" id="{736499D9-0C66-C4B0-CABD-9B2A67D7D0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
        <p:nvSpPr>
          <p:cNvPr id="6" name="矩形 5">
            <a:extLst>
              <a:ext uri="{FF2B5EF4-FFF2-40B4-BE49-F238E27FC236}">
                <a16:creationId xmlns:a16="http://schemas.microsoft.com/office/drawing/2014/main" id="{FD701051-96AC-A959-C276-4D8DB003AF8A}"/>
              </a:ext>
            </a:extLst>
          </p:cNvPr>
          <p:cNvSpPr/>
          <p:nvPr/>
        </p:nvSpPr>
        <p:spPr>
          <a:xfrm>
            <a:off x="4830146" y="1334278"/>
            <a:ext cx="2662336" cy="25285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BAC5491-7EA3-A173-1A46-6C700DD9DE82}"/>
              </a:ext>
            </a:extLst>
          </p:cNvPr>
          <p:cNvSpPr/>
          <p:nvPr/>
        </p:nvSpPr>
        <p:spPr>
          <a:xfrm>
            <a:off x="755777" y="3956180"/>
            <a:ext cx="3461659" cy="590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60061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C3EB60-8055-90B4-30B6-7E95A8689D4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座標縮小想法</a:t>
            </a:r>
          </a:p>
        </p:txBody>
      </p:sp>
      <p:sp>
        <p:nvSpPr>
          <p:cNvPr id="4" name="投影片編號版面配置區 3">
            <a:extLst>
              <a:ext uri="{FF2B5EF4-FFF2-40B4-BE49-F238E27FC236}">
                <a16:creationId xmlns:a16="http://schemas.microsoft.com/office/drawing/2014/main" id="{0702E9AA-A679-D247-FC45-E6665A3D5B23}"/>
              </a:ext>
            </a:extLst>
          </p:cNvPr>
          <p:cNvSpPr>
            <a:spLocks noGrp="1"/>
          </p:cNvSpPr>
          <p:nvPr>
            <p:ph type="sldNum" idx="12"/>
          </p:nvPr>
        </p:nvSpPr>
        <p:spPr>
          <a:xfrm>
            <a:off x="6904249" y="6331325"/>
            <a:ext cx="2133600" cy="365125"/>
          </a:xfrm>
        </p:spPr>
        <p:txBody>
          <a:bodyPr/>
          <a:lstStyle/>
          <a:p>
            <a:pPr marL="0" lvl="0" indent="0" algn="r" rtl="0">
              <a:spcBef>
                <a:spcPts val="0"/>
              </a:spcBef>
              <a:spcAft>
                <a:spcPts val="0"/>
              </a:spcAft>
              <a:buNone/>
            </a:pPr>
            <a:fld id="{00000000-1234-1234-1234-123412341234}" type="slidenum">
              <a:rPr lang="en-US" smtClean="0"/>
              <a:t>48</a:t>
            </a:fld>
            <a:endParaRPr lang="en-US"/>
          </a:p>
        </p:txBody>
      </p:sp>
      <p:sp>
        <p:nvSpPr>
          <p:cNvPr id="5" name="矩形 4">
            <a:extLst>
              <a:ext uri="{FF2B5EF4-FFF2-40B4-BE49-F238E27FC236}">
                <a16:creationId xmlns:a16="http://schemas.microsoft.com/office/drawing/2014/main" id="{99E1771C-6905-5123-4A70-C3A86E7BA883}"/>
              </a:ext>
            </a:extLst>
          </p:cNvPr>
          <p:cNvSpPr/>
          <p:nvPr/>
        </p:nvSpPr>
        <p:spPr>
          <a:xfrm>
            <a:off x="1754155" y="1936102"/>
            <a:ext cx="5467739" cy="384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1" name="筆跡 10">
                <a:extLst>
                  <a:ext uri="{FF2B5EF4-FFF2-40B4-BE49-F238E27FC236}">
                    <a16:creationId xmlns:a16="http://schemas.microsoft.com/office/drawing/2014/main" id="{1D6D1D2F-5350-1A18-7716-407AADFC86B0}"/>
                  </a:ext>
                </a:extLst>
              </p14:cNvPr>
              <p14:cNvContentPartPr/>
              <p14:nvPr/>
            </p14:nvContentPartPr>
            <p14:xfrm>
              <a:off x="1566889" y="1987193"/>
              <a:ext cx="187200" cy="214920"/>
            </p14:xfrm>
          </p:contentPart>
        </mc:Choice>
        <mc:Fallback xmlns="">
          <p:pic>
            <p:nvPicPr>
              <p:cNvPr id="11" name="筆跡 10">
                <a:extLst>
                  <a:ext uri="{FF2B5EF4-FFF2-40B4-BE49-F238E27FC236}">
                    <a16:creationId xmlns:a16="http://schemas.microsoft.com/office/drawing/2014/main" id="{1D6D1D2F-5350-1A18-7716-407AADFC86B0}"/>
                  </a:ext>
                </a:extLst>
              </p:cNvPr>
              <p:cNvPicPr/>
              <p:nvPr/>
            </p:nvPicPr>
            <p:blipFill>
              <a:blip r:embed="rId3"/>
              <a:stretch>
                <a:fillRect/>
              </a:stretch>
            </p:blipFill>
            <p:spPr>
              <a:xfrm>
                <a:off x="1548889" y="1879193"/>
                <a:ext cx="2228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CE3A16EE-384D-FC8F-EFB5-C678B2848517}"/>
                  </a:ext>
                </a:extLst>
              </p14:cNvPr>
              <p14:cNvContentPartPr/>
              <p14:nvPr/>
            </p14:nvContentPartPr>
            <p14:xfrm>
              <a:off x="1503066" y="1957494"/>
              <a:ext cx="234000" cy="251640"/>
            </p14:xfrm>
          </p:contentPart>
        </mc:Choice>
        <mc:Fallback xmlns="">
          <p:pic>
            <p:nvPicPr>
              <p:cNvPr id="12" name="筆跡 11">
                <a:extLst>
                  <a:ext uri="{FF2B5EF4-FFF2-40B4-BE49-F238E27FC236}">
                    <a16:creationId xmlns:a16="http://schemas.microsoft.com/office/drawing/2014/main" id="{CE3A16EE-384D-FC8F-EFB5-C678B2848517}"/>
                  </a:ext>
                </a:extLst>
              </p:cNvPr>
              <p:cNvPicPr/>
              <p:nvPr/>
            </p:nvPicPr>
            <p:blipFill>
              <a:blip r:embed="rId5"/>
              <a:stretch>
                <a:fillRect/>
              </a:stretch>
            </p:blipFill>
            <p:spPr>
              <a:xfrm>
                <a:off x="1485066" y="1939854"/>
                <a:ext cx="269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FF33B250-7351-0C05-4266-AEB44C50B251}"/>
                  </a:ext>
                </a:extLst>
              </p14:cNvPr>
              <p14:cNvContentPartPr/>
              <p14:nvPr/>
            </p14:nvContentPartPr>
            <p14:xfrm>
              <a:off x="1343329" y="5392793"/>
              <a:ext cx="346320" cy="303480"/>
            </p14:xfrm>
          </p:contentPart>
        </mc:Choice>
        <mc:Fallback xmlns="">
          <p:pic>
            <p:nvPicPr>
              <p:cNvPr id="13" name="筆跡 12">
                <a:extLst>
                  <a:ext uri="{FF2B5EF4-FFF2-40B4-BE49-F238E27FC236}">
                    <a16:creationId xmlns:a16="http://schemas.microsoft.com/office/drawing/2014/main" id="{FF33B250-7351-0C05-4266-AEB44C50B251}"/>
                  </a:ext>
                </a:extLst>
              </p:cNvPr>
              <p:cNvPicPr/>
              <p:nvPr/>
            </p:nvPicPr>
            <p:blipFill>
              <a:blip r:embed="rId7"/>
              <a:stretch>
                <a:fillRect/>
              </a:stretch>
            </p:blipFill>
            <p:spPr>
              <a:xfrm>
                <a:off x="1325689" y="5375153"/>
                <a:ext cx="3819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筆跡 19">
                <a:extLst>
                  <a:ext uri="{FF2B5EF4-FFF2-40B4-BE49-F238E27FC236}">
                    <a16:creationId xmlns:a16="http://schemas.microsoft.com/office/drawing/2014/main" id="{A9940D7F-E716-B993-F5A9-873E0B684250}"/>
                  </a:ext>
                </a:extLst>
              </p14:cNvPr>
              <p14:cNvContentPartPr/>
              <p14:nvPr/>
            </p14:nvContentPartPr>
            <p14:xfrm>
              <a:off x="1800529" y="1719713"/>
              <a:ext cx="209160" cy="174240"/>
            </p14:xfrm>
          </p:contentPart>
        </mc:Choice>
        <mc:Fallback xmlns="">
          <p:pic>
            <p:nvPicPr>
              <p:cNvPr id="20" name="筆跡 19">
                <a:extLst>
                  <a:ext uri="{FF2B5EF4-FFF2-40B4-BE49-F238E27FC236}">
                    <a16:creationId xmlns:a16="http://schemas.microsoft.com/office/drawing/2014/main" id="{A9940D7F-E716-B993-F5A9-873E0B684250}"/>
                  </a:ext>
                </a:extLst>
              </p:cNvPr>
              <p:cNvPicPr/>
              <p:nvPr/>
            </p:nvPicPr>
            <p:blipFill>
              <a:blip r:embed="rId19"/>
              <a:stretch>
                <a:fillRect/>
              </a:stretch>
            </p:blipFill>
            <p:spPr>
              <a:xfrm>
                <a:off x="1782529" y="1702073"/>
                <a:ext cx="244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筆跡 20">
                <a:extLst>
                  <a:ext uri="{FF2B5EF4-FFF2-40B4-BE49-F238E27FC236}">
                    <a16:creationId xmlns:a16="http://schemas.microsoft.com/office/drawing/2014/main" id="{BE1CD6CD-8EBF-D9F7-FBE8-C94C0A2DC9F2}"/>
                  </a:ext>
                </a:extLst>
              </p14:cNvPr>
              <p14:cNvContentPartPr/>
              <p14:nvPr/>
            </p14:nvContentPartPr>
            <p14:xfrm>
              <a:off x="6904249" y="1707113"/>
              <a:ext cx="254880" cy="176400"/>
            </p14:xfrm>
          </p:contentPart>
        </mc:Choice>
        <mc:Fallback xmlns="">
          <p:pic>
            <p:nvPicPr>
              <p:cNvPr id="21" name="筆跡 20">
                <a:extLst>
                  <a:ext uri="{FF2B5EF4-FFF2-40B4-BE49-F238E27FC236}">
                    <a16:creationId xmlns:a16="http://schemas.microsoft.com/office/drawing/2014/main" id="{BE1CD6CD-8EBF-D9F7-FBE8-C94C0A2DC9F2}"/>
                  </a:ext>
                </a:extLst>
              </p:cNvPr>
              <p:cNvPicPr/>
              <p:nvPr/>
            </p:nvPicPr>
            <p:blipFill>
              <a:blip r:embed="rId21"/>
              <a:stretch>
                <a:fillRect/>
              </a:stretch>
            </p:blipFill>
            <p:spPr>
              <a:xfrm>
                <a:off x="6886609" y="1689113"/>
                <a:ext cx="290520" cy="212040"/>
              </a:xfrm>
              <a:prstGeom prst="rect">
                <a:avLst/>
              </a:prstGeom>
            </p:spPr>
          </p:pic>
        </mc:Fallback>
      </mc:AlternateContent>
      <p:cxnSp>
        <p:nvCxnSpPr>
          <p:cNvPr id="29" name="直線接點 28">
            <a:extLst>
              <a:ext uri="{FF2B5EF4-FFF2-40B4-BE49-F238E27FC236}">
                <a16:creationId xmlns:a16="http://schemas.microsoft.com/office/drawing/2014/main" id="{F4FA0145-AAE7-4A65-EC0D-371A595AB961}"/>
              </a:ext>
            </a:extLst>
          </p:cNvPr>
          <p:cNvCxnSpPr/>
          <p:nvPr/>
        </p:nvCxnSpPr>
        <p:spPr>
          <a:xfrm>
            <a:off x="391886" y="3889793"/>
            <a:ext cx="7996334" cy="0"/>
          </a:xfrm>
          <a:prstGeom prst="line">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線接點 29">
            <a:extLst>
              <a:ext uri="{FF2B5EF4-FFF2-40B4-BE49-F238E27FC236}">
                <a16:creationId xmlns:a16="http://schemas.microsoft.com/office/drawing/2014/main" id="{398E5DA3-466C-6FCF-D337-DE6B77DCBF07}"/>
              </a:ext>
            </a:extLst>
          </p:cNvPr>
          <p:cNvCxnSpPr>
            <a:cxnSpLocks/>
          </p:cNvCxnSpPr>
          <p:nvPr/>
        </p:nvCxnSpPr>
        <p:spPr>
          <a:xfrm>
            <a:off x="4390053" y="1296684"/>
            <a:ext cx="51796" cy="5286678"/>
          </a:xfrm>
          <a:prstGeom prst="line">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4" name="橢圓 33">
            <a:extLst>
              <a:ext uri="{FF2B5EF4-FFF2-40B4-BE49-F238E27FC236}">
                <a16:creationId xmlns:a16="http://schemas.microsoft.com/office/drawing/2014/main" id="{01619104-0893-E8A5-FB85-86F79222D169}"/>
              </a:ext>
            </a:extLst>
          </p:cNvPr>
          <p:cNvSpPr/>
          <p:nvPr/>
        </p:nvSpPr>
        <p:spPr>
          <a:xfrm>
            <a:off x="1684300" y="5696273"/>
            <a:ext cx="237806" cy="25497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7DD8B13B-FF51-C8BF-2E22-97AF9C6E25A4}"/>
              </a:ext>
            </a:extLst>
          </p:cNvPr>
          <p:cNvSpPr txBox="1"/>
          <p:nvPr/>
        </p:nvSpPr>
        <p:spPr>
          <a:xfrm>
            <a:off x="911689" y="5987018"/>
            <a:ext cx="1582484" cy="369332"/>
          </a:xfrm>
          <a:prstGeom prst="rect">
            <a:avLst/>
          </a:prstGeom>
          <a:noFill/>
        </p:spPr>
        <p:txBody>
          <a:bodyPr wrap="none" rtlCol="0">
            <a:spAutoFit/>
          </a:bodyPr>
          <a:lstStyle/>
          <a:p>
            <a:r>
              <a:rPr lang="en-US" altLang="zh-TW" sz="1800" dirty="0"/>
              <a:t>(-7000,-7000)</a:t>
            </a:r>
            <a:endParaRPr lang="zh-TW" altLang="en-US" sz="1800" dirty="0"/>
          </a:p>
        </p:txBody>
      </p:sp>
      <p:sp>
        <p:nvSpPr>
          <p:cNvPr id="36" name="橢圓 35">
            <a:extLst>
              <a:ext uri="{FF2B5EF4-FFF2-40B4-BE49-F238E27FC236}">
                <a16:creationId xmlns:a16="http://schemas.microsoft.com/office/drawing/2014/main" id="{78D7A2DE-DDCA-4858-19A5-93EEE1F8E924}"/>
              </a:ext>
            </a:extLst>
          </p:cNvPr>
          <p:cNvSpPr/>
          <p:nvPr/>
        </p:nvSpPr>
        <p:spPr>
          <a:xfrm>
            <a:off x="5458914" y="2934419"/>
            <a:ext cx="162301" cy="152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2906FDE2-AD1F-C02A-9B13-E33A1C1B1AE2}"/>
              </a:ext>
            </a:extLst>
          </p:cNvPr>
          <p:cNvSpPr txBox="1"/>
          <p:nvPr/>
        </p:nvSpPr>
        <p:spPr>
          <a:xfrm>
            <a:off x="5223310" y="3138264"/>
            <a:ext cx="633507" cy="369332"/>
          </a:xfrm>
          <a:prstGeom prst="rect">
            <a:avLst/>
          </a:prstGeom>
          <a:noFill/>
        </p:spPr>
        <p:txBody>
          <a:bodyPr wrap="none" rtlCol="0">
            <a:spAutoFit/>
          </a:bodyPr>
          <a:lstStyle/>
          <a:p>
            <a:r>
              <a:rPr lang="en-US" altLang="zh-TW" sz="1800" dirty="0"/>
              <a:t>(</a:t>
            </a:r>
            <a:r>
              <a:rPr lang="en-US" altLang="zh-TW" sz="1800" dirty="0" err="1"/>
              <a:t>x,y</a:t>
            </a:r>
            <a:r>
              <a:rPr lang="en-US" altLang="zh-TW" sz="1800" dirty="0"/>
              <a:t>)</a:t>
            </a:r>
            <a:endParaRPr lang="zh-TW" altLang="en-US" sz="1800" dirty="0"/>
          </a:p>
        </p:txBody>
      </p:sp>
      <p:sp>
        <p:nvSpPr>
          <p:cNvPr id="38" name="橢圓 37">
            <a:extLst>
              <a:ext uri="{FF2B5EF4-FFF2-40B4-BE49-F238E27FC236}">
                <a16:creationId xmlns:a16="http://schemas.microsoft.com/office/drawing/2014/main" id="{861D5640-0EF2-3236-2462-4FC10D00ABAA}"/>
              </a:ext>
            </a:extLst>
          </p:cNvPr>
          <p:cNvSpPr/>
          <p:nvPr/>
        </p:nvSpPr>
        <p:spPr>
          <a:xfrm>
            <a:off x="7115069" y="1859708"/>
            <a:ext cx="237806" cy="25497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38">
            <a:extLst>
              <a:ext uri="{FF2B5EF4-FFF2-40B4-BE49-F238E27FC236}">
                <a16:creationId xmlns:a16="http://schemas.microsoft.com/office/drawing/2014/main" id="{844D8898-A548-D0A2-D057-471032827E3B}"/>
              </a:ext>
            </a:extLst>
          </p:cNvPr>
          <p:cNvSpPr txBox="1"/>
          <p:nvPr/>
        </p:nvSpPr>
        <p:spPr>
          <a:xfrm>
            <a:off x="7104316" y="1448262"/>
            <a:ext cx="1428596" cy="369332"/>
          </a:xfrm>
          <a:prstGeom prst="rect">
            <a:avLst/>
          </a:prstGeom>
          <a:noFill/>
        </p:spPr>
        <p:txBody>
          <a:bodyPr wrap="none" rtlCol="0">
            <a:spAutoFit/>
          </a:bodyPr>
          <a:lstStyle/>
          <a:p>
            <a:r>
              <a:rPr lang="en-US" altLang="zh-TW" sz="1800" dirty="0"/>
              <a:t>(7000,7000)</a:t>
            </a:r>
            <a:endParaRPr lang="zh-TW" altLang="en-US" sz="1800" dirty="0"/>
          </a:p>
        </p:txBody>
      </p:sp>
      <p:grpSp>
        <p:nvGrpSpPr>
          <p:cNvPr id="28" name="群組 27">
            <a:extLst>
              <a:ext uri="{FF2B5EF4-FFF2-40B4-BE49-F238E27FC236}">
                <a16:creationId xmlns:a16="http://schemas.microsoft.com/office/drawing/2014/main" id="{77E17B84-86EF-53D1-0B21-0DC2639FB08F}"/>
              </a:ext>
            </a:extLst>
          </p:cNvPr>
          <p:cNvGrpSpPr/>
          <p:nvPr/>
        </p:nvGrpSpPr>
        <p:grpSpPr>
          <a:xfrm>
            <a:off x="3115609" y="1154153"/>
            <a:ext cx="1151280" cy="412560"/>
            <a:chOff x="3115609" y="1154153"/>
            <a:chExt cx="1151280" cy="412560"/>
          </a:xfrm>
        </p:grpSpPr>
        <mc:AlternateContent xmlns:mc="http://schemas.openxmlformats.org/markup-compatibility/2006" xmlns:p14="http://schemas.microsoft.com/office/powerpoint/2010/main">
          <mc:Choice Requires="p14">
            <p:contentPart p14:bwMode="auto" r:id="rId22">
              <p14:nvContentPartPr>
                <p14:cNvPr id="3" name="筆跡 2">
                  <a:extLst>
                    <a:ext uri="{FF2B5EF4-FFF2-40B4-BE49-F238E27FC236}">
                      <a16:creationId xmlns:a16="http://schemas.microsoft.com/office/drawing/2014/main" id="{1BB2B6FB-2C23-33B4-FF87-41C7EE90CE5F}"/>
                    </a:ext>
                  </a:extLst>
                </p14:cNvPr>
                <p14:cNvContentPartPr/>
                <p14:nvPr/>
              </p14:nvContentPartPr>
              <p14:xfrm>
                <a:off x="3115609" y="1221833"/>
                <a:ext cx="112320" cy="344880"/>
              </p14:xfrm>
            </p:contentPart>
          </mc:Choice>
          <mc:Fallback xmlns="">
            <p:pic>
              <p:nvPicPr>
                <p:cNvPr id="3" name="筆跡 2">
                  <a:extLst>
                    <a:ext uri="{FF2B5EF4-FFF2-40B4-BE49-F238E27FC236}">
                      <a16:creationId xmlns:a16="http://schemas.microsoft.com/office/drawing/2014/main" id="{1BB2B6FB-2C23-33B4-FF87-41C7EE90CE5F}"/>
                    </a:ext>
                  </a:extLst>
                </p:cNvPr>
                <p:cNvPicPr/>
                <p:nvPr/>
              </p:nvPicPr>
              <p:blipFill>
                <a:blip r:embed="rId23"/>
                <a:stretch>
                  <a:fillRect/>
                </a:stretch>
              </p:blipFill>
              <p:spPr>
                <a:xfrm>
                  <a:off x="3097969" y="1204193"/>
                  <a:ext cx="14796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筆跡 5">
                  <a:extLst>
                    <a:ext uri="{FF2B5EF4-FFF2-40B4-BE49-F238E27FC236}">
                      <a16:creationId xmlns:a16="http://schemas.microsoft.com/office/drawing/2014/main" id="{84C14CDE-20C5-731D-F3E4-A0E652572D88}"/>
                    </a:ext>
                  </a:extLst>
                </p14:cNvPr>
                <p14:cNvContentPartPr/>
                <p14:nvPr/>
              </p14:nvContentPartPr>
              <p14:xfrm>
                <a:off x="3414049" y="1221833"/>
                <a:ext cx="203040" cy="189360"/>
              </p14:xfrm>
            </p:contentPart>
          </mc:Choice>
          <mc:Fallback xmlns="">
            <p:pic>
              <p:nvPicPr>
                <p:cNvPr id="6" name="筆跡 5">
                  <a:extLst>
                    <a:ext uri="{FF2B5EF4-FFF2-40B4-BE49-F238E27FC236}">
                      <a16:creationId xmlns:a16="http://schemas.microsoft.com/office/drawing/2014/main" id="{84C14CDE-20C5-731D-F3E4-A0E652572D88}"/>
                    </a:ext>
                  </a:extLst>
                </p:cNvPr>
                <p:cNvPicPr/>
                <p:nvPr/>
              </p:nvPicPr>
              <p:blipFill>
                <a:blip r:embed="rId25"/>
                <a:stretch>
                  <a:fillRect/>
                </a:stretch>
              </p:blipFill>
              <p:spPr>
                <a:xfrm>
                  <a:off x="3396049" y="1204193"/>
                  <a:ext cx="2386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 name="筆跡 6">
                  <a:extLst>
                    <a:ext uri="{FF2B5EF4-FFF2-40B4-BE49-F238E27FC236}">
                      <a16:creationId xmlns:a16="http://schemas.microsoft.com/office/drawing/2014/main" id="{36A5DAC5-0209-81A3-C434-C4CB99EE3901}"/>
                    </a:ext>
                  </a:extLst>
                </p14:cNvPr>
                <p14:cNvContentPartPr/>
                <p14:nvPr/>
              </p14:nvContentPartPr>
              <p14:xfrm>
                <a:off x="3479569" y="1154153"/>
                <a:ext cx="103680" cy="365400"/>
              </p14:xfrm>
            </p:contentPart>
          </mc:Choice>
          <mc:Fallback xmlns="">
            <p:pic>
              <p:nvPicPr>
                <p:cNvPr id="7" name="筆跡 6">
                  <a:extLst>
                    <a:ext uri="{FF2B5EF4-FFF2-40B4-BE49-F238E27FC236}">
                      <a16:creationId xmlns:a16="http://schemas.microsoft.com/office/drawing/2014/main" id="{36A5DAC5-0209-81A3-C434-C4CB99EE3901}"/>
                    </a:ext>
                  </a:extLst>
                </p:cNvPr>
                <p:cNvPicPr/>
                <p:nvPr/>
              </p:nvPicPr>
              <p:blipFill>
                <a:blip r:embed="rId27"/>
                <a:stretch>
                  <a:fillRect/>
                </a:stretch>
              </p:blipFill>
              <p:spPr>
                <a:xfrm>
                  <a:off x="3461569" y="1136153"/>
                  <a:ext cx="13932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 name="筆跡 7">
                  <a:extLst>
                    <a:ext uri="{FF2B5EF4-FFF2-40B4-BE49-F238E27FC236}">
                      <a16:creationId xmlns:a16="http://schemas.microsoft.com/office/drawing/2014/main" id="{E7821669-27B5-AF70-F522-23C05556FA7B}"/>
                    </a:ext>
                  </a:extLst>
                </p14:cNvPr>
                <p14:cNvContentPartPr/>
                <p14:nvPr/>
              </p14:nvContentPartPr>
              <p14:xfrm>
                <a:off x="3672529" y="1284833"/>
                <a:ext cx="198360" cy="219600"/>
              </p14:xfrm>
            </p:contentPart>
          </mc:Choice>
          <mc:Fallback xmlns="">
            <p:pic>
              <p:nvPicPr>
                <p:cNvPr id="8" name="筆跡 7">
                  <a:extLst>
                    <a:ext uri="{FF2B5EF4-FFF2-40B4-BE49-F238E27FC236}">
                      <a16:creationId xmlns:a16="http://schemas.microsoft.com/office/drawing/2014/main" id="{E7821669-27B5-AF70-F522-23C05556FA7B}"/>
                    </a:ext>
                  </a:extLst>
                </p:cNvPr>
                <p:cNvPicPr/>
                <p:nvPr/>
              </p:nvPicPr>
              <p:blipFill>
                <a:blip r:embed="rId29"/>
                <a:stretch>
                  <a:fillRect/>
                </a:stretch>
              </p:blipFill>
              <p:spPr>
                <a:xfrm>
                  <a:off x="3654529" y="1267193"/>
                  <a:ext cx="2340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 name="筆跡 8">
                  <a:extLst>
                    <a:ext uri="{FF2B5EF4-FFF2-40B4-BE49-F238E27FC236}">
                      <a16:creationId xmlns:a16="http://schemas.microsoft.com/office/drawing/2014/main" id="{CC21DCAE-64EC-A982-222D-F1C3D34AD6E9}"/>
                    </a:ext>
                  </a:extLst>
                </p14:cNvPr>
                <p14:cNvContentPartPr/>
                <p14:nvPr/>
              </p14:nvContentPartPr>
              <p14:xfrm>
                <a:off x="3896449" y="1274753"/>
                <a:ext cx="192600" cy="177480"/>
              </p14:xfrm>
            </p:contentPart>
          </mc:Choice>
          <mc:Fallback xmlns="">
            <p:pic>
              <p:nvPicPr>
                <p:cNvPr id="9" name="筆跡 8">
                  <a:extLst>
                    <a:ext uri="{FF2B5EF4-FFF2-40B4-BE49-F238E27FC236}">
                      <a16:creationId xmlns:a16="http://schemas.microsoft.com/office/drawing/2014/main" id="{CC21DCAE-64EC-A982-222D-F1C3D34AD6E9}"/>
                    </a:ext>
                  </a:extLst>
                </p:cNvPr>
                <p:cNvPicPr/>
                <p:nvPr/>
              </p:nvPicPr>
              <p:blipFill>
                <a:blip r:embed="rId31"/>
                <a:stretch>
                  <a:fillRect/>
                </a:stretch>
              </p:blipFill>
              <p:spPr>
                <a:xfrm>
                  <a:off x="3878809" y="1257113"/>
                  <a:ext cx="2282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 name="筆跡 9">
                  <a:extLst>
                    <a:ext uri="{FF2B5EF4-FFF2-40B4-BE49-F238E27FC236}">
                      <a16:creationId xmlns:a16="http://schemas.microsoft.com/office/drawing/2014/main" id="{D8C89790-A0D5-D200-2B90-8BDCFC7EFBB8}"/>
                    </a:ext>
                  </a:extLst>
                </p14:cNvPr>
                <p14:cNvContentPartPr/>
                <p14:nvPr/>
              </p14:nvContentPartPr>
              <p14:xfrm>
                <a:off x="4150249" y="1248473"/>
                <a:ext cx="116640" cy="181080"/>
              </p14:xfrm>
            </p:contentPart>
          </mc:Choice>
          <mc:Fallback xmlns="">
            <p:pic>
              <p:nvPicPr>
                <p:cNvPr id="10" name="筆跡 9">
                  <a:extLst>
                    <a:ext uri="{FF2B5EF4-FFF2-40B4-BE49-F238E27FC236}">
                      <a16:creationId xmlns:a16="http://schemas.microsoft.com/office/drawing/2014/main" id="{D8C89790-A0D5-D200-2B90-8BDCFC7EFBB8}"/>
                    </a:ext>
                  </a:extLst>
                </p:cNvPr>
                <p:cNvPicPr/>
                <p:nvPr/>
              </p:nvPicPr>
              <p:blipFill>
                <a:blip r:embed="rId33"/>
                <a:stretch>
                  <a:fillRect/>
                </a:stretch>
              </p:blipFill>
              <p:spPr>
                <a:xfrm>
                  <a:off x="4132609" y="1230833"/>
                  <a:ext cx="152280" cy="216720"/>
                </a:xfrm>
                <a:prstGeom prst="rect">
                  <a:avLst/>
                </a:prstGeom>
              </p:spPr>
            </p:pic>
          </mc:Fallback>
        </mc:AlternateContent>
      </p:grpSp>
      <p:grpSp>
        <p:nvGrpSpPr>
          <p:cNvPr id="43" name="群組 42">
            <a:extLst>
              <a:ext uri="{FF2B5EF4-FFF2-40B4-BE49-F238E27FC236}">
                <a16:creationId xmlns:a16="http://schemas.microsoft.com/office/drawing/2014/main" id="{232DF064-7C6F-26A0-D0A4-681EE684FCB6}"/>
              </a:ext>
            </a:extLst>
          </p:cNvPr>
          <p:cNvGrpSpPr/>
          <p:nvPr/>
        </p:nvGrpSpPr>
        <p:grpSpPr>
          <a:xfrm>
            <a:off x="447649" y="2705753"/>
            <a:ext cx="1094760" cy="448200"/>
            <a:chOff x="447649" y="2705753"/>
            <a:chExt cx="1094760" cy="448200"/>
          </a:xfrm>
        </p:grpSpPr>
        <mc:AlternateContent xmlns:mc="http://schemas.openxmlformats.org/markup-compatibility/2006" xmlns:p14="http://schemas.microsoft.com/office/powerpoint/2010/main">
          <mc:Choice Requires="p14">
            <p:contentPart p14:bwMode="auto" r:id="rId34">
              <p14:nvContentPartPr>
                <p14:cNvPr id="31" name="筆跡 30">
                  <a:extLst>
                    <a:ext uri="{FF2B5EF4-FFF2-40B4-BE49-F238E27FC236}">
                      <a16:creationId xmlns:a16="http://schemas.microsoft.com/office/drawing/2014/main" id="{27E4592F-8820-F833-4A83-973B132DCF8C}"/>
                    </a:ext>
                  </a:extLst>
                </p14:cNvPr>
                <p14:cNvContentPartPr/>
                <p14:nvPr/>
              </p14:nvContentPartPr>
              <p14:xfrm>
                <a:off x="447649" y="2761553"/>
                <a:ext cx="360" cy="368640"/>
              </p14:xfrm>
            </p:contentPart>
          </mc:Choice>
          <mc:Fallback xmlns="">
            <p:pic>
              <p:nvPicPr>
                <p:cNvPr id="31" name="筆跡 30">
                  <a:extLst>
                    <a:ext uri="{FF2B5EF4-FFF2-40B4-BE49-F238E27FC236}">
                      <a16:creationId xmlns:a16="http://schemas.microsoft.com/office/drawing/2014/main" id="{27E4592F-8820-F833-4A83-973B132DCF8C}"/>
                    </a:ext>
                  </a:extLst>
                </p:cNvPr>
                <p:cNvPicPr/>
                <p:nvPr/>
              </p:nvPicPr>
              <p:blipFill>
                <a:blip r:embed="rId35"/>
                <a:stretch>
                  <a:fillRect/>
                </a:stretch>
              </p:blipFill>
              <p:spPr>
                <a:xfrm>
                  <a:off x="429649" y="2743913"/>
                  <a:ext cx="360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筆跡 31">
                  <a:extLst>
                    <a:ext uri="{FF2B5EF4-FFF2-40B4-BE49-F238E27FC236}">
                      <a16:creationId xmlns:a16="http://schemas.microsoft.com/office/drawing/2014/main" id="{0411FAA6-B601-932B-C49D-F1D186C5070E}"/>
                    </a:ext>
                  </a:extLst>
                </p14:cNvPr>
                <p14:cNvContentPartPr/>
                <p14:nvPr/>
              </p14:nvContentPartPr>
              <p14:xfrm>
                <a:off x="594889" y="2776673"/>
                <a:ext cx="356400" cy="211680"/>
              </p14:xfrm>
            </p:contentPart>
          </mc:Choice>
          <mc:Fallback xmlns="">
            <p:pic>
              <p:nvPicPr>
                <p:cNvPr id="32" name="筆跡 31">
                  <a:extLst>
                    <a:ext uri="{FF2B5EF4-FFF2-40B4-BE49-F238E27FC236}">
                      <a16:creationId xmlns:a16="http://schemas.microsoft.com/office/drawing/2014/main" id="{0411FAA6-B601-932B-C49D-F1D186C5070E}"/>
                    </a:ext>
                  </a:extLst>
                </p:cNvPr>
                <p:cNvPicPr/>
                <p:nvPr/>
              </p:nvPicPr>
              <p:blipFill>
                <a:blip r:embed="rId37"/>
                <a:stretch>
                  <a:fillRect/>
                </a:stretch>
              </p:blipFill>
              <p:spPr>
                <a:xfrm>
                  <a:off x="576889" y="2759033"/>
                  <a:ext cx="3920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筆跡 32">
                  <a:extLst>
                    <a:ext uri="{FF2B5EF4-FFF2-40B4-BE49-F238E27FC236}">
                      <a16:creationId xmlns:a16="http://schemas.microsoft.com/office/drawing/2014/main" id="{0DEC83B9-FAA3-DC43-7E8D-7F2067B05C03}"/>
                    </a:ext>
                  </a:extLst>
                </p14:cNvPr>
                <p14:cNvContentPartPr/>
                <p14:nvPr/>
              </p14:nvContentPartPr>
              <p14:xfrm>
                <a:off x="745729" y="2705753"/>
                <a:ext cx="56520" cy="448200"/>
              </p14:xfrm>
            </p:contentPart>
          </mc:Choice>
          <mc:Fallback xmlns="">
            <p:pic>
              <p:nvPicPr>
                <p:cNvPr id="33" name="筆跡 32">
                  <a:extLst>
                    <a:ext uri="{FF2B5EF4-FFF2-40B4-BE49-F238E27FC236}">
                      <a16:creationId xmlns:a16="http://schemas.microsoft.com/office/drawing/2014/main" id="{0DEC83B9-FAA3-DC43-7E8D-7F2067B05C03}"/>
                    </a:ext>
                  </a:extLst>
                </p:cNvPr>
                <p:cNvPicPr/>
                <p:nvPr/>
              </p:nvPicPr>
              <p:blipFill>
                <a:blip r:embed="rId39"/>
                <a:stretch>
                  <a:fillRect/>
                </a:stretch>
              </p:blipFill>
              <p:spPr>
                <a:xfrm>
                  <a:off x="728089" y="2687753"/>
                  <a:ext cx="9216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筆跡 39">
                  <a:extLst>
                    <a:ext uri="{FF2B5EF4-FFF2-40B4-BE49-F238E27FC236}">
                      <a16:creationId xmlns:a16="http://schemas.microsoft.com/office/drawing/2014/main" id="{05DB9F35-16FF-4E6A-53A9-F46BB9F98DE5}"/>
                    </a:ext>
                  </a:extLst>
                </p14:cNvPr>
                <p14:cNvContentPartPr/>
                <p14:nvPr/>
              </p14:nvContentPartPr>
              <p14:xfrm>
                <a:off x="959929" y="2845433"/>
                <a:ext cx="143640" cy="161640"/>
              </p14:xfrm>
            </p:contentPart>
          </mc:Choice>
          <mc:Fallback xmlns="">
            <p:pic>
              <p:nvPicPr>
                <p:cNvPr id="40" name="筆跡 39">
                  <a:extLst>
                    <a:ext uri="{FF2B5EF4-FFF2-40B4-BE49-F238E27FC236}">
                      <a16:creationId xmlns:a16="http://schemas.microsoft.com/office/drawing/2014/main" id="{05DB9F35-16FF-4E6A-53A9-F46BB9F98DE5}"/>
                    </a:ext>
                  </a:extLst>
                </p:cNvPr>
                <p:cNvPicPr/>
                <p:nvPr/>
              </p:nvPicPr>
              <p:blipFill>
                <a:blip r:embed="rId41"/>
                <a:stretch>
                  <a:fillRect/>
                </a:stretch>
              </p:blipFill>
              <p:spPr>
                <a:xfrm>
                  <a:off x="941929" y="2827433"/>
                  <a:ext cx="179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筆跡 40">
                  <a:extLst>
                    <a:ext uri="{FF2B5EF4-FFF2-40B4-BE49-F238E27FC236}">
                      <a16:creationId xmlns:a16="http://schemas.microsoft.com/office/drawing/2014/main" id="{53206028-5727-7C04-8BB2-791F400FA1DC}"/>
                    </a:ext>
                  </a:extLst>
                </p14:cNvPr>
                <p14:cNvContentPartPr/>
                <p14:nvPr/>
              </p14:nvContentPartPr>
              <p14:xfrm>
                <a:off x="1229569" y="2873513"/>
                <a:ext cx="98280" cy="160560"/>
              </p14:xfrm>
            </p:contentPart>
          </mc:Choice>
          <mc:Fallback xmlns="">
            <p:pic>
              <p:nvPicPr>
                <p:cNvPr id="41" name="筆跡 40">
                  <a:extLst>
                    <a:ext uri="{FF2B5EF4-FFF2-40B4-BE49-F238E27FC236}">
                      <a16:creationId xmlns:a16="http://schemas.microsoft.com/office/drawing/2014/main" id="{53206028-5727-7C04-8BB2-791F400FA1DC}"/>
                    </a:ext>
                  </a:extLst>
                </p:cNvPr>
                <p:cNvPicPr/>
                <p:nvPr/>
              </p:nvPicPr>
              <p:blipFill>
                <a:blip r:embed="rId43"/>
                <a:stretch>
                  <a:fillRect/>
                </a:stretch>
              </p:blipFill>
              <p:spPr>
                <a:xfrm>
                  <a:off x="1211929" y="2855873"/>
                  <a:ext cx="1339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筆跡 41">
                  <a:extLst>
                    <a:ext uri="{FF2B5EF4-FFF2-40B4-BE49-F238E27FC236}">
                      <a16:creationId xmlns:a16="http://schemas.microsoft.com/office/drawing/2014/main" id="{B6231EAB-0A99-9F3A-AF7E-44BD0E946BF0}"/>
                    </a:ext>
                  </a:extLst>
                </p14:cNvPr>
                <p14:cNvContentPartPr/>
                <p14:nvPr/>
              </p14:nvContentPartPr>
              <p14:xfrm>
                <a:off x="1353049" y="2860913"/>
                <a:ext cx="189360" cy="164160"/>
              </p14:xfrm>
            </p:contentPart>
          </mc:Choice>
          <mc:Fallback xmlns="">
            <p:pic>
              <p:nvPicPr>
                <p:cNvPr id="42" name="筆跡 41">
                  <a:extLst>
                    <a:ext uri="{FF2B5EF4-FFF2-40B4-BE49-F238E27FC236}">
                      <a16:creationId xmlns:a16="http://schemas.microsoft.com/office/drawing/2014/main" id="{B6231EAB-0A99-9F3A-AF7E-44BD0E946BF0}"/>
                    </a:ext>
                  </a:extLst>
                </p:cNvPr>
                <p:cNvPicPr/>
                <p:nvPr/>
              </p:nvPicPr>
              <p:blipFill>
                <a:blip r:embed="rId45"/>
                <a:stretch>
                  <a:fillRect/>
                </a:stretch>
              </p:blipFill>
              <p:spPr>
                <a:xfrm>
                  <a:off x="1335409" y="2843273"/>
                  <a:ext cx="225000" cy="199800"/>
                </a:xfrm>
                <a:prstGeom prst="rect">
                  <a:avLst/>
                </a:prstGeom>
              </p:spPr>
            </p:pic>
          </mc:Fallback>
        </mc:AlternateContent>
      </p:grpSp>
    </p:spTree>
    <p:extLst>
      <p:ext uri="{BB962C8B-B14F-4D97-AF65-F5344CB8AC3E}">
        <p14:creationId xmlns:p14="http://schemas.microsoft.com/office/powerpoint/2010/main" val="296559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CF4BD3-6AC9-9C16-B007-72D03C91001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座標縮小想法</a:t>
            </a:r>
            <a:endParaRPr lang="zh-TW" altLang="en-US" dirty="0"/>
          </a:p>
        </p:txBody>
      </p:sp>
      <p:sp>
        <p:nvSpPr>
          <p:cNvPr id="4" name="投影片編號版面配置區 3">
            <a:extLst>
              <a:ext uri="{FF2B5EF4-FFF2-40B4-BE49-F238E27FC236}">
                <a16:creationId xmlns:a16="http://schemas.microsoft.com/office/drawing/2014/main" id="{12A1BD1F-AE1C-5DA2-CF34-F24080D34E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sp>
        <p:nvSpPr>
          <p:cNvPr id="5" name="矩形 4">
            <a:extLst>
              <a:ext uri="{FF2B5EF4-FFF2-40B4-BE49-F238E27FC236}">
                <a16:creationId xmlns:a16="http://schemas.microsoft.com/office/drawing/2014/main" id="{583C9965-6D4D-3EF4-EC84-01508B9E26E1}"/>
              </a:ext>
            </a:extLst>
          </p:cNvPr>
          <p:cNvSpPr/>
          <p:nvPr/>
        </p:nvSpPr>
        <p:spPr>
          <a:xfrm>
            <a:off x="1803203" y="1554564"/>
            <a:ext cx="5467739" cy="384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6" name="筆跡 5">
                <a:extLst>
                  <a:ext uri="{FF2B5EF4-FFF2-40B4-BE49-F238E27FC236}">
                    <a16:creationId xmlns:a16="http://schemas.microsoft.com/office/drawing/2014/main" id="{BB6AEDF4-3064-E7D8-929C-944C70DDCCE2}"/>
                  </a:ext>
                </a:extLst>
              </p14:cNvPr>
              <p14:cNvContentPartPr/>
              <p14:nvPr/>
            </p14:nvContentPartPr>
            <p14:xfrm>
              <a:off x="1566889" y="1987193"/>
              <a:ext cx="187200" cy="214920"/>
            </p14:xfrm>
          </p:contentPart>
        </mc:Choice>
        <mc:Fallback xmlns="">
          <p:pic>
            <p:nvPicPr>
              <p:cNvPr id="6" name="筆跡 5">
                <a:extLst>
                  <a:ext uri="{FF2B5EF4-FFF2-40B4-BE49-F238E27FC236}">
                    <a16:creationId xmlns:a16="http://schemas.microsoft.com/office/drawing/2014/main" id="{BB6AEDF4-3064-E7D8-929C-944C70DDCCE2}"/>
                  </a:ext>
                </a:extLst>
              </p:cNvPr>
              <p:cNvPicPr/>
              <p:nvPr/>
            </p:nvPicPr>
            <p:blipFill>
              <a:blip r:embed="rId3"/>
              <a:stretch>
                <a:fillRect/>
              </a:stretch>
            </p:blipFill>
            <p:spPr>
              <a:xfrm>
                <a:off x="1548889" y="1879193"/>
                <a:ext cx="222840" cy="430560"/>
              </a:xfrm>
              <a:prstGeom prst="rect">
                <a:avLst/>
              </a:prstGeom>
            </p:spPr>
          </p:pic>
        </mc:Fallback>
      </mc:AlternateContent>
      <p:cxnSp>
        <p:nvCxnSpPr>
          <p:cNvPr id="9" name="直線接點 8">
            <a:extLst>
              <a:ext uri="{FF2B5EF4-FFF2-40B4-BE49-F238E27FC236}">
                <a16:creationId xmlns:a16="http://schemas.microsoft.com/office/drawing/2014/main" id="{A829FF71-78A3-537C-2820-412DCC70690B}"/>
              </a:ext>
            </a:extLst>
          </p:cNvPr>
          <p:cNvCxnSpPr/>
          <p:nvPr/>
        </p:nvCxnSpPr>
        <p:spPr>
          <a:xfrm>
            <a:off x="223935" y="5392022"/>
            <a:ext cx="7996334" cy="0"/>
          </a:xfrm>
          <a:prstGeom prst="line">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直線接點 9">
            <a:extLst>
              <a:ext uri="{FF2B5EF4-FFF2-40B4-BE49-F238E27FC236}">
                <a16:creationId xmlns:a16="http://schemas.microsoft.com/office/drawing/2014/main" id="{D8E1146F-A282-1254-4ABD-B9536B015D7E}"/>
              </a:ext>
            </a:extLst>
          </p:cNvPr>
          <p:cNvCxnSpPr>
            <a:cxnSpLocks/>
          </p:cNvCxnSpPr>
          <p:nvPr/>
        </p:nvCxnSpPr>
        <p:spPr>
          <a:xfrm>
            <a:off x="1803203" y="1380931"/>
            <a:ext cx="0" cy="5340544"/>
          </a:xfrm>
          <a:prstGeom prst="line">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1" name="橢圓 10">
            <a:extLst>
              <a:ext uri="{FF2B5EF4-FFF2-40B4-BE49-F238E27FC236}">
                <a16:creationId xmlns:a16="http://schemas.microsoft.com/office/drawing/2014/main" id="{193554DE-6FAF-9A55-6FCE-BB95BBD34CE6}"/>
              </a:ext>
            </a:extLst>
          </p:cNvPr>
          <p:cNvSpPr/>
          <p:nvPr/>
        </p:nvSpPr>
        <p:spPr>
          <a:xfrm>
            <a:off x="1702931" y="5264537"/>
            <a:ext cx="237806" cy="25497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5AC2B239-4ED1-B099-AACC-B690104B26BC}"/>
              </a:ext>
            </a:extLst>
          </p:cNvPr>
          <p:cNvSpPr txBox="1"/>
          <p:nvPr/>
        </p:nvSpPr>
        <p:spPr>
          <a:xfrm>
            <a:off x="1758884" y="5519507"/>
            <a:ext cx="659155" cy="369332"/>
          </a:xfrm>
          <a:prstGeom prst="rect">
            <a:avLst/>
          </a:prstGeom>
          <a:noFill/>
        </p:spPr>
        <p:txBody>
          <a:bodyPr wrap="none" rtlCol="0">
            <a:spAutoFit/>
          </a:bodyPr>
          <a:lstStyle/>
          <a:p>
            <a:r>
              <a:rPr lang="en-US" altLang="zh-TW" sz="1800" dirty="0"/>
              <a:t>(0,0)</a:t>
            </a:r>
            <a:endParaRPr lang="zh-TW" altLang="en-US" sz="1800" dirty="0"/>
          </a:p>
        </p:txBody>
      </p:sp>
      <p:sp>
        <p:nvSpPr>
          <p:cNvPr id="14" name="橢圓 13">
            <a:extLst>
              <a:ext uri="{FF2B5EF4-FFF2-40B4-BE49-F238E27FC236}">
                <a16:creationId xmlns:a16="http://schemas.microsoft.com/office/drawing/2014/main" id="{7E5578C0-793F-9113-AFA8-11C713A93605}"/>
              </a:ext>
            </a:extLst>
          </p:cNvPr>
          <p:cNvSpPr/>
          <p:nvPr/>
        </p:nvSpPr>
        <p:spPr>
          <a:xfrm>
            <a:off x="6155297" y="2262867"/>
            <a:ext cx="162301" cy="152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CD0A042C-3C54-B2B2-F6E7-B996DD931ED0}"/>
              </a:ext>
            </a:extLst>
          </p:cNvPr>
          <p:cNvSpPr txBox="1"/>
          <p:nvPr/>
        </p:nvSpPr>
        <p:spPr>
          <a:xfrm>
            <a:off x="5342209" y="2539203"/>
            <a:ext cx="1928733" cy="369332"/>
          </a:xfrm>
          <a:prstGeom prst="rect">
            <a:avLst/>
          </a:prstGeom>
          <a:noFill/>
        </p:spPr>
        <p:txBody>
          <a:bodyPr wrap="none" rtlCol="0">
            <a:spAutoFit/>
          </a:bodyPr>
          <a:lstStyle/>
          <a:p>
            <a:r>
              <a:rPr lang="en-US" altLang="zh-TW" sz="1800" dirty="0"/>
              <a:t>(x+7000,y+7000)</a:t>
            </a:r>
            <a:endParaRPr lang="zh-TW" altLang="en-US" sz="1800" dirty="0"/>
          </a:p>
        </p:txBody>
      </p:sp>
      <p:sp>
        <p:nvSpPr>
          <p:cNvPr id="16" name="橢圓 15">
            <a:extLst>
              <a:ext uri="{FF2B5EF4-FFF2-40B4-BE49-F238E27FC236}">
                <a16:creationId xmlns:a16="http://schemas.microsoft.com/office/drawing/2014/main" id="{69919D3C-EA70-8E6D-49FC-2C5461E54236}"/>
              </a:ext>
            </a:extLst>
          </p:cNvPr>
          <p:cNvSpPr/>
          <p:nvPr/>
        </p:nvSpPr>
        <p:spPr>
          <a:xfrm>
            <a:off x="7196358" y="1427079"/>
            <a:ext cx="237806" cy="25497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E774D709-A539-DC21-AA90-983B06E03041}"/>
              </a:ext>
            </a:extLst>
          </p:cNvPr>
          <p:cNvSpPr txBox="1"/>
          <p:nvPr/>
        </p:nvSpPr>
        <p:spPr>
          <a:xfrm>
            <a:off x="7258204" y="1653216"/>
            <a:ext cx="1685077" cy="369332"/>
          </a:xfrm>
          <a:prstGeom prst="rect">
            <a:avLst/>
          </a:prstGeom>
          <a:noFill/>
        </p:spPr>
        <p:txBody>
          <a:bodyPr wrap="none" rtlCol="0">
            <a:spAutoFit/>
          </a:bodyPr>
          <a:lstStyle/>
          <a:p>
            <a:r>
              <a:rPr lang="en-US" altLang="zh-TW" sz="1800" dirty="0"/>
              <a:t>(14000,14000)</a:t>
            </a:r>
            <a:endParaRPr lang="zh-TW" altLang="en-US" sz="1800" dirty="0"/>
          </a:p>
        </p:txBody>
      </p:sp>
    </p:spTree>
    <p:extLst>
      <p:ext uri="{BB962C8B-B14F-4D97-AF65-F5344CB8AC3E}">
        <p14:creationId xmlns:p14="http://schemas.microsoft.com/office/powerpoint/2010/main" val="280973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3FC75-44AD-B5ED-8EC7-F7416F01D07C}"/>
              </a:ext>
            </a:extLst>
          </p:cNvPr>
          <p:cNvSpPr>
            <a:spLocks noGrp="1"/>
          </p:cNvSpPr>
          <p:nvPr>
            <p:ph type="title"/>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把圖片當成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進去</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GAN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做訓練</a:t>
            </a:r>
            <a:endParaRPr lang="zh-TW" altLang="en-US" dirty="0"/>
          </a:p>
        </p:txBody>
      </p:sp>
      <p:sp>
        <p:nvSpPr>
          <p:cNvPr id="4" name="投影片編號版面配置區 3">
            <a:extLst>
              <a:ext uri="{FF2B5EF4-FFF2-40B4-BE49-F238E27FC236}">
                <a16:creationId xmlns:a16="http://schemas.microsoft.com/office/drawing/2014/main" id="{FBA7406E-5639-4B78-CC34-ABE922B37F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5" name="圖片 4">
            <a:extLst>
              <a:ext uri="{FF2B5EF4-FFF2-40B4-BE49-F238E27FC236}">
                <a16:creationId xmlns:a16="http://schemas.microsoft.com/office/drawing/2014/main" id="{F86E6CDB-7B6B-5A20-31F7-104B7C741906}"/>
              </a:ext>
            </a:extLst>
          </p:cNvPr>
          <p:cNvPicPr>
            <a:picLocks noChangeAspect="1"/>
          </p:cNvPicPr>
          <p:nvPr/>
        </p:nvPicPr>
        <p:blipFill rotWithShape="1">
          <a:blip r:embed="rId2"/>
          <a:srcRect l="5783" t="11457"/>
          <a:stretch/>
        </p:blipFill>
        <p:spPr>
          <a:xfrm>
            <a:off x="3629606" y="1682101"/>
            <a:ext cx="2808511" cy="2665964"/>
          </a:xfrm>
          <a:prstGeom prst="rect">
            <a:avLst/>
          </a:prstGeom>
        </p:spPr>
      </p:pic>
      <p:pic>
        <p:nvPicPr>
          <p:cNvPr id="6" name="圖片 5">
            <a:extLst>
              <a:ext uri="{FF2B5EF4-FFF2-40B4-BE49-F238E27FC236}">
                <a16:creationId xmlns:a16="http://schemas.microsoft.com/office/drawing/2014/main" id="{4CB4FA43-EBEE-E826-6685-D719D544EFBB}"/>
              </a:ext>
            </a:extLst>
          </p:cNvPr>
          <p:cNvPicPr>
            <a:picLocks noChangeAspect="1"/>
          </p:cNvPicPr>
          <p:nvPr/>
        </p:nvPicPr>
        <p:blipFill rotWithShape="1">
          <a:blip r:embed="rId3"/>
          <a:srcRect l="9427" t="11745"/>
          <a:stretch/>
        </p:blipFill>
        <p:spPr>
          <a:xfrm>
            <a:off x="587510" y="1682101"/>
            <a:ext cx="2718972" cy="2746344"/>
          </a:xfrm>
          <a:prstGeom prst="rect">
            <a:avLst/>
          </a:prstGeom>
        </p:spPr>
      </p:pic>
    </p:spTree>
    <p:extLst>
      <p:ext uri="{BB962C8B-B14F-4D97-AF65-F5344CB8AC3E}">
        <p14:creationId xmlns:p14="http://schemas.microsoft.com/office/powerpoint/2010/main" val="470661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7D1279-66D0-DCF5-2E41-6B1C1BA940A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座標縮小想法</a:t>
            </a:r>
            <a:endParaRPr lang="zh-TW" altLang="en-US" dirty="0"/>
          </a:p>
        </p:txBody>
      </p:sp>
      <p:sp>
        <p:nvSpPr>
          <p:cNvPr id="3" name="文字版面配置區 2">
            <a:extLst>
              <a:ext uri="{FF2B5EF4-FFF2-40B4-BE49-F238E27FC236}">
                <a16:creationId xmlns:a16="http://schemas.microsoft.com/office/drawing/2014/main" id="{678327A9-655F-7321-623E-258FA81852C4}"/>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因為</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14000/64=218.75</a:t>
            </a:r>
          </a:p>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故取</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219,</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確保最大值仍能壓到</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64*64</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內</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A51C6BD-E297-E30B-2999-41E645CE5E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sp>
        <p:nvSpPr>
          <p:cNvPr id="5" name="矩形 4">
            <a:extLst>
              <a:ext uri="{FF2B5EF4-FFF2-40B4-BE49-F238E27FC236}">
                <a16:creationId xmlns:a16="http://schemas.microsoft.com/office/drawing/2014/main" id="{393CE70D-7C7E-0D69-FEAF-4062EF97E6D2}"/>
              </a:ext>
            </a:extLst>
          </p:cNvPr>
          <p:cNvSpPr/>
          <p:nvPr/>
        </p:nvSpPr>
        <p:spPr>
          <a:xfrm>
            <a:off x="1607230" y="3914784"/>
            <a:ext cx="1825810" cy="12183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F6B104FA-8AF7-B81E-CC35-B724AD473DD9}"/>
              </a:ext>
            </a:extLst>
          </p:cNvPr>
          <p:cNvCxnSpPr>
            <a:cxnSpLocks/>
          </p:cNvCxnSpPr>
          <p:nvPr/>
        </p:nvCxnSpPr>
        <p:spPr>
          <a:xfrm>
            <a:off x="0" y="5122072"/>
            <a:ext cx="7996334" cy="0"/>
          </a:xfrm>
          <a:prstGeom prst="line">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文字方塊 8">
            <a:extLst>
              <a:ext uri="{FF2B5EF4-FFF2-40B4-BE49-F238E27FC236}">
                <a16:creationId xmlns:a16="http://schemas.microsoft.com/office/drawing/2014/main" id="{F4683457-299A-8A4C-CC69-C9E0B585101C}"/>
              </a:ext>
            </a:extLst>
          </p:cNvPr>
          <p:cNvSpPr txBox="1"/>
          <p:nvPr/>
        </p:nvSpPr>
        <p:spPr>
          <a:xfrm>
            <a:off x="1590854" y="5205033"/>
            <a:ext cx="659155" cy="369332"/>
          </a:xfrm>
          <a:prstGeom prst="rect">
            <a:avLst/>
          </a:prstGeom>
          <a:noFill/>
        </p:spPr>
        <p:txBody>
          <a:bodyPr wrap="square" rtlCol="0">
            <a:spAutoFit/>
          </a:bodyPr>
          <a:lstStyle/>
          <a:p>
            <a:r>
              <a:rPr lang="en-US" altLang="zh-TW" sz="1800" dirty="0"/>
              <a:t>(0,0)</a:t>
            </a:r>
            <a:endParaRPr lang="zh-TW" altLang="en-US" sz="1800" dirty="0"/>
          </a:p>
        </p:txBody>
      </p:sp>
      <p:sp>
        <p:nvSpPr>
          <p:cNvPr id="10" name="橢圓 9">
            <a:extLst>
              <a:ext uri="{FF2B5EF4-FFF2-40B4-BE49-F238E27FC236}">
                <a16:creationId xmlns:a16="http://schemas.microsoft.com/office/drawing/2014/main" id="{A0C833D8-A594-8144-3C55-02FF8075B278}"/>
              </a:ext>
            </a:extLst>
          </p:cNvPr>
          <p:cNvSpPr/>
          <p:nvPr/>
        </p:nvSpPr>
        <p:spPr>
          <a:xfrm>
            <a:off x="2762420" y="4389640"/>
            <a:ext cx="162301" cy="152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16C05767-51FE-39F4-8A24-1487984DA705}"/>
              </a:ext>
            </a:extLst>
          </p:cNvPr>
          <p:cNvSpPr txBox="1"/>
          <p:nvPr/>
        </p:nvSpPr>
        <p:spPr>
          <a:xfrm>
            <a:off x="1960354" y="4593810"/>
            <a:ext cx="3185578" cy="369332"/>
          </a:xfrm>
          <a:prstGeom prst="rect">
            <a:avLst/>
          </a:prstGeom>
          <a:noFill/>
        </p:spPr>
        <p:txBody>
          <a:bodyPr wrap="square" rtlCol="0">
            <a:spAutoFit/>
          </a:bodyPr>
          <a:lstStyle/>
          <a:p>
            <a:r>
              <a:rPr lang="en-US" altLang="zh-TW" sz="1800" dirty="0"/>
              <a:t>((x+7000)/219,(y+7000)/219)</a:t>
            </a:r>
            <a:endParaRPr lang="zh-TW" altLang="en-US" sz="1800" dirty="0"/>
          </a:p>
        </p:txBody>
      </p:sp>
      <p:sp>
        <p:nvSpPr>
          <p:cNvPr id="12" name="橢圓 11">
            <a:extLst>
              <a:ext uri="{FF2B5EF4-FFF2-40B4-BE49-F238E27FC236}">
                <a16:creationId xmlns:a16="http://schemas.microsoft.com/office/drawing/2014/main" id="{E29DBD99-DDBE-41D5-BF0B-06759A6A239B}"/>
              </a:ext>
            </a:extLst>
          </p:cNvPr>
          <p:cNvSpPr/>
          <p:nvPr/>
        </p:nvSpPr>
        <p:spPr>
          <a:xfrm>
            <a:off x="3332766" y="3784313"/>
            <a:ext cx="237806" cy="25497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894CC194-F213-A6CF-5D56-5D0F129EE731}"/>
              </a:ext>
            </a:extLst>
          </p:cNvPr>
          <p:cNvCxnSpPr>
            <a:cxnSpLocks/>
          </p:cNvCxnSpPr>
          <p:nvPr/>
        </p:nvCxnSpPr>
        <p:spPr>
          <a:xfrm>
            <a:off x="1588600" y="2628057"/>
            <a:ext cx="0" cy="4229943"/>
          </a:xfrm>
          <a:prstGeom prst="line">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 name="橢圓 7">
            <a:extLst>
              <a:ext uri="{FF2B5EF4-FFF2-40B4-BE49-F238E27FC236}">
                <a16:creationId xmlns:a16="http://schemas.microsoft.com/office/drawing/2014/main" id="{200D53F8-C963-CC6F-C4C3-F6BBC939CC19}"/>
              </a:ext>
            </a:extLst>
          </p:cNvPr>
          <p:cNvSpPr/>
          <p:nvPr/>
        </p:nvSpPr>
        <p:spPr>
          <a:xfrm>
            <a:off x="1488327" y="5065972"/>
            <a:ext cx="237806" cy="25497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11E3DFA2-C049-ACDE-8D47-E489D81FA006}"/>
              </a:ext>
            </a:extLst>
          </p:cNvPr>
          <p:cNvSpPr txBox="1"/>
          <p:nvPr/>
        </p:nvSpPr>
        <p:spPr>
          <a:xfrm>
            <a:off x="3492128" y="3860126"/>
            <a:ext cx="915635" cy="369332"/>
          </a:xfrm>
          <a:prstGeom prst="rect">
            <a:avLst/>
          </a:prstGeom>
          <a:noFill/>
        </p:spPr>
        <p:txBody>
          <a:bodyPr wrap="none" rtlCol="0">
            <a:spAutoFit/>
          </a:bodyPr>
          <a:lstStyle/>
          <a:p>
            <a:r>
              <a:rPr lang="en-US" altLang="zh-TW" sz="1800" dirty="0"/>
              <a:t>(64,64)</a:t>
            </a:r>
            <a:endParaRPr lang="zh-TW" altLang="en-US" sz="1800" dirty="0"/>
          </a:p>
        </p:txBody>
      </p:sp>
    </p:spTree>
    <p:extLst>
      <p:ext uri="{BB962C8B-B14F-4D97-AF65-F5344CB8AC3E}">
        <p14:creationId xmlns:p14="http://schemas.microsoft.com/office/powerpoint/2010/main" val="2202073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23F89F-C94A-F245-DBA7-37B596DDDAF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資料處理</a:t>
            </a:r>
            <a:r>
              <a:rPr lang="en-US" altLang="zh-TW" dirty="0">
                <a:latin typeface="標楷體" panose="03000509000000000000" pitchFamily="65" charset="-120"/>
                <a:ea typeface="標楷體" panose="03000509000000000000" pitchFamily="65" charset="-120"/>
              </a:rPr>
              <a:t>_</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Ball/Bump</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7ABA8CE-0F29-007B-EFD1-7F6521FAA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cxnSp>
        <p:nvCxnSpPr>
          <p:cNvPr id="12" name="直線單箭頭接點 11">
            <a:extLst>
              <a:ext uri="{FF2B5EF4-FFF2-40B4-BE49-F238E27FC236}">
                <a16:creationId xmlns:a16="http://schemas.microsoft.com/office/drawing/2014/main" id="{D01C0578-24EE-09A7-3DC4-DB26A6D9153E}"/>
              </a:ext>
            </a:extLst>
          </p:cNvPr>
          <p:cNvCxnSpPr/>
          <p:nvPr/>
        </p:nvCxnSpPr>
        <p:spPr>
          <a:xfrm>
            <a:off x="4081941" y="2411671"/>
            <a:ext cx="0" cy="666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EBC6E61D-CB5A-CDBB-8AF8-83A9BF73833D}"/>
              </a:ext>
            </a:extLst>
          </p:cNvPr>
          <p:cNvSpPr txBox="1"/>
          <p:nvPr/>
        </p:nvSpPr>
        <p:spPr>
          <a:xfrm>
            <a:off x="3602577" y="2542085"/>
            <a:ext cx="1082348" cy="307777"/>
          </a:xfrm>
          <a:prstGeom prst="rect">
            <a:avLst/>
          </a:prstGeom>
          <a:noFill/>
        </p:spPr>
        <p:txBody>
          <a:bodyPr wrap="none" rtlCol="0">
            <a:spAutoFit/>
          </a:bodyPr>
          <a:lstStyle/>
          <a:p>
            <a:r>
              <a:rPr lang="zh-TW" altLang="en-US" b="1" dirty="0">
                <a:solidFill>
                  <a:srgbClr val="FF0000"/>
                </a:solidFill>
                <a:highlight>
                  <a:srgbClr val="FFFF00"/>
                </a:highlight>
              </a:rPr>
              <a:t>兩點取平均</a:t>
            </a:r>
          </a:p>
        </p:txBody>
      </p:sp>
      <p:cxnSp>
        <p:nvCxnSpPr>
          <p:cNvPr id="15" name="直線單箭頭接點 14">
            <a:extLst>
              <a:ext uri="{FF2B5EF4-FFF2-40B4-BE49-F238E27FC236}">
                <a16:creationId xmlns:a16="http://schemas.microsoft.com/office/drawing/2014/main" id="{B7B0F48E-369F-BBDD-72BC-C936FFBD5965}"/>
              </a:ext>
            </a:extLst>
          </p:cNvPr>
          <p:cNvCxnSpPr>
            <a:cxnSpLocks/>
          </p:cNvCxnSpPr>
          <p:nvPr/>
        </p:nvCxnSpPr>
        <p:spPr>
          <a:xfrm>
            <a:off x="4081940" y="4329213"/>
            <a:ext cx="0" cy="12234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0EFF9A01-D28A-F8A7-7830-B953B211CCB2}"/>
              </a:ext>
            </a:extLst>
          </p:cNvPr>
          <p:cNvSpPr txBox="1"/>
          <p:nvPr/>
        </p:nvSpPr>
        <p:spPr>
          <a:xfrm>
            <a:off x="3325964" y="4209162"/>
            <a:ext cx="1511952" cy="523220"/>
          </a:xfrm>
          <a:prstGeom prst="rect">
            <a:avLst/>
          </a:prstGeom>
          <a:noFill/>
        </p:spPr>
        <p:txBody>
          <a:bodyPr wrap="none" rtlCol="0">
            <a:spAutoFit/>
          </a:bodyPr>
          <a:lstStyle/>
          <a:p>
            <a:pPr algn="ctr"/>
            <a:r>
              <a:rPr lang="en-US" altLang="zh-TW" dirty="0">
                <a:solidFill>
                  <a:srgbClr val="FF0000"/>
                </a:solidFill>
                <a:highlight>
                  <a:srgbClr val="FFFF00"/>
                </a:highlight>
              </a:rPr>
              <a:t>(Row+7000)/219</a:t>
            </a:r>
          </a:p>
          <a:p>
            <a:pPr algn="ctr"/>
            <a:r>
              <a:rPr lang="en-US" altLang="zh-TW" dirty="0">
                <a:solidFill>
                  <a:srgbClr val="FF0000"/>
                </a:solidFill>
                <a:highlight>
                  <a:srgbClr val="FFFF00"/>
                </a:highlight>
              </a:rPr>
              <a:t>(Col+7000)/219</a:t>
            </a:r>
            <a:endParaRPr lang="zh-TW" altLang="en-US" dirty="0">
              <a:solidFill>
                <a:srgbClr val="FF0000"/>
              </a:solidFill>
              <a:highlight>
                <a:srgbClr val="FFFF00"/>
              </a:highlight>
            </a:endParaRPr>
          </a:p>
        </p:txBody>
      </p:sp>
      <p:pic>
        <p:nvPicPr>
          <p:cNvPr id="7" name="圖片 6">
            <a:extLst>
              <a:ext uri="{FF2B5EF4-FFF2-40B4-BE49-F238E27FC236}">
                <a16:creationId xmlns:a16="http://schemas.microsoft.com/office/drawing/2014/main" id="{5D4D4F13-364B-F3CC-6C74-563BD4CA4E81}"/>
              </a:ext>
            </a:extLst>
          </p:cNvPr>
          <p:cNvPicPr>
            <a:picLocks noChangeAspect="1"/>
          </p:cNvPicPr>
          <p:nvPr/>
        </p:nvPicPr>
        <p:blipFill rotWithShape="1">
          <a:blip r:embed="rId2"/>
          <a:srcRect b="7512"/>
          <a:stretch/>
        </p:blipFill>
        <p:spPr>
          <a:xfrm>
            <a:off x="0" y="1628331"/>
            <a:ext cx="9144000" cy="574749"/>
          </a:xfrm>
          <a:prstGeom prst="rect">
            <a:avLst/>
          </a:prstGeom>
        </p:spPr>
      </p:pic>
      <p:pic>
        <p:nvPicPr>
          <p:cNvPr id="9" name="圖片 8" descr="一張含有 桌 的圖片&#10;&#10;自動產生的描述">
            <a:extLst>
              <a:ext uri="{FF2B5EF4-FFF2-40B4-BE49-F238E27FC236}">
                <a16:creationId xmlns:a16="http://schemas.microsoft.com/office/drawing/2014/main" id="{6DAD6DAB-15E6-9C3A-54B8-36BDCA42754D}"/>
              </a:ext>
            </a:extLst>
          </p:cNvPr>
          <p:cNvPicPr>
            <a:picLocks noChangeAspect="1"/>
          </p:cNvPicPr>
          <p:nvPr/>
        </p:nvPicPr>
        <p:blipFill>
          <a:blip r:embed="rId3"/>
          <a:stretch>
            <a:fillRect/>
          </a:stretch>
        </p:blipFill>
        <p:spPr>
          <a:xfrm>
            <a:off x="1422445" y="3143457"/>
            <a:ext cx="6299109" cy="1112717"/>
          </a:xfrm>
          <a:prstGeom prst="rect">
            <a:avLst/>
          </a:prstGeom>
        </p:spPr>
      </p:pic>
      <p:pic>
        <p:nvPicPr>
          <p:cNvPr id="14" name="圖片 13" descr="一張含有 桌 的圖片&#10;&#10;自動產生的描述">
            <a:extLst>
              <a:ext uri="{FF2B5EF4-FFF2-40B4-BE49-F238E27FC236}">
                <a16:creationId xmlns:a16="http://schemas.microsoft.com/office/drawing/2014/main" id="{C6888AF7-2908-8305-1969-FBB479E80873}"/>
              </a:ext>
            </a:extLst>
          </p:cNvPr>
          <p:cNvPicPr>
            <a:picLocks noChangeAspect="1"/>
          </p:cNvPicPr>
          <p:nvPr/>
        </p:nvPicPr>
        <p:blipFill>
          <a:blip r:embed="rId4"/>
          <a:stretch>
            <a:fillRect/>
          </a:stretch>
        </p:blipFill>
        <p:spPr>
          <a:xfrm>
            <a:off x="2020673" y="5639674"/>
            <a:ext cx="5102651" cy="899238"/>
          </a:xfrm>
          <a:prstGeom prst="rect">
            <a:avLst/>
          </a:prstGeom>
        </p:spPr>
      </p:pic>
    </p:spTree>
    <p:extLst>
      <p:ext uri="{BB962C8B-B14F-4D97-AF65-F5344CB8AC3E}">
        <p14:creationId xmlns:p14="http://schemas.microsoft.com/office/powerpoint/2010/main" val="588675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E487B-7D80-F064-0B42-DF8DE76AAA9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資料處理</a:t>
            </a:r>
            <a:r>
              <a:rPr lang="en-US" altLang="zh-TW" dirty="0">
                <a:latin typeface="標楷體" panose="03000509000000000000" pitchFamily="65" charset="-120"/>
                <a:ea typeface="標楷體" panose="03000509000000000000" pitchFamily="65" charset="-120"/>
              </a:rPr>
              <a:t>_</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Die</a:t>
            </a:r>
            <a:endParaRPr lang="zh-TW" altLang="en-US" dirty="0"/>
          </a:p>
        </p:txBody>
      </p:sp>
      <p:sp>
        <p:nvSpPr>
          <p:cNvPr id="4" name="投影片編號版面配置區 3">
            <a:extLst>
              <a:ext uri="{FF2B5EF4-FFF2-40B4-BE49-F238E27FC236}">
                <a16:creationId xmlns:a16="http://schemas.microsoft.com/office/drawing/2014/main" id="{A3A72F7E-EE57-5136-39DA-8E01E8ACF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pic>
        <p:nvPicPr>
          <p:cNvPr id="6" name="圖片 5" descr="一張含有 文字 的圖片&#10;&#10;自動產生的描述">
            <a:extLst>
              <a:ext uri="{FF2B5EF4-FFF2-40B4-BE49-F238E27FC236}">
                <a16:creationId xmlns:a16="http://schemas.microsoft.com/office/drawing/2014/main" id="{A15DDC4A-FA63-2C00-57B6-9058E1095878}"/>
              </a:ext>
            </a:extLst>
          </p:cNvPr>
          <p:cNvPicPr>
            <a:picLocks noChangeAspect="1"/>
          </p:cNvPicPr>
          <p:nvPr/>
        </p:nvPicPr>
        <p:blipFill>
          <a:blip r:embed="rId2"/>
          <a:stretch>
            <a:fillRect/>
          </a:stretch>
        </p:blipFill>
        <p:spPr>
          <a:xfrm>
            <a:off x="3568459" y="1517373"/>
            <a:ext cx="2007082" cy="1338054"/>
          </a:xfrm>
          <a:prstGeom prst="rect">
            <a:avLst/>
          </a:prstGeom>
        </p:spPr>
      </p:pic>
      <p:sp>
        <p:nvSpPr>
          <p:cNvPr id="7" name="文字方塊 6">
            <a:extLst>
              <a:ext uri="{FF2B5EF4-FFF2-40B4-BE49-F238E27FC236}">
                <a16:creationId xmlns:a16="http://schemas.microsoft.com/office/drawing/2014/main" id="{0C71ADC2-C3BD-5880-1AA8-0284E536B674}"/>
              </a:ext>
            </a:extLst>
          </p:cNvPr>
          <p:cNvSpPr txBox="1"/>
          <p:nvPr/>
        </p:nvSpPr>
        <p:spPr>
          <a:xfrm>
            <a:off x="2291329" y="1817068"/>
            <a:ext cx="1107996" cy="369332"/>
          </a:xfrm>
          <a:prstGeom prst="rect">
            <a:avLst/>
          </a:prstGeom>
          <a:noFill/>
        </p:spPr>
        <p:txBody>
          <a:bodyPr wrap="none" rtlCol="0">
            <a:spAutoFit/>
          </a:bodyPr>
          <a:lstStyle/>
          <a:p>
            <a:r>
              <a:rPr lang="zh-TW" altLang="en-US" sz="1800" b="1" dirty="0">
                <a:solidFill>
                  <a:srgbClr val="FF0000"/>
                </a:solidFill>
                <a:latin typeface="標楷體" panose="03000509000000000000" pitchFamily="65" charset="-120"/>
                <a:ea typeface="標楷體" panose="03000509000000000000" pitchFamily="65" charset="-120"/>
              </a:rPr>
              <a:t>原始資料</a:t>
            </a:r>
          </a:p>
        </p:txBody>
      </p:sp>
      <p:sp>
        <p:nvSpPr>
          <p:cNvPr id="8" name="箭號: 向下 7">
            <a:extLst>
              <a:ext uri="{FF2B5EF4-FFF2-40B4-BE49-F238E27FC236}">
                <a16:creationId xmlns:a16="http://schemas.microsoft.com/office/drawing/2014/main" id="{3F814650-73A9-64BC-7D5B-B682F7318CA4}"/>
              </a:ext>
            </a:extLst>
          </p:cNvPr>
          <p:cNvSpPr/>
          <p:nvPr/>
        </p:nvSpPr>
        <p:spPr>
          <a:xfrm>
            <a:off x="3568459" y="2931679"/>
            <a:ext cx="1464906" cy="7368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Resize</a:t>
            </a:r>
            <a:endParaRPr lang="zh-TW" altLang="en-US" dirty="0"/>
          </a:p>
        </p:txBody>
      </p:sp>
      <p:pic>
        <p:nvPicPr>
          <p:cNvPr id="10" name="圖片 9" descr="一張含有 文字 的圖片&#10;&#10;自動產生的描述">
            <a:extLst>
              <a:ext uri="{FF2B5EF4-FFF2-40B4-BE49-F238E27FC236}">
                <a16:creationId xmlns:a16="http://schemas.microsoft.com/office/drawing/2014/main" id="{14526C27-EEB2-8F20-D307-7843C166C4D2}"/>
              </a:ext>
            </a:extLst>
          </p:cNvPr>
          <p:cNvPicPr>
            <a:picLocks noChangeAspect="1"/>
          </p:cNvPicPr>
          <p:nvPr/>
        </p:nvPicPr>
        <p:blipFill>
          <a:blip r:embed="rId3"/>
          <a:stretch>
            <a:fillRect/>
          </a:stretch>
        </p:blipFill>
        <p:spPr>
          <a:xfrm>
            <a:off x="3691854" y="3668538"/>
            <a:ext cx="1575382" cy="1508345"/>
          </a:xfrm>
          <a:prstGeom prst="rect">
            <a:avLst/>
          </a:prstGeom>
        </p:spPr>
      </p:pic>
      <p:sp>
        <p:nvSpPr>
          <p:cNvPr id="11" name="文字方塊 10">
            <a:extLst>
              <a:ext uri="{FF2B5EF4-FFF2-40B4-BE49-F238E27FC236}">
                <a16:creationId xmlns:a16="http://schemas.microsoft.com/office/drawing/2014/main" id="{4496172F-AA20-61A6-BA9B-4B1B298328C0}"/>
              </a:ext>
            </a:extLst>
          </p:cNvPr>
          <p:cNvSpPr txBox="1"/>
          <p:nvPr/>
        </p:nvSpPr>
        <p:spPr>
          <a:xfrm>
            <a:off x="2060497" y="4099911"/>
            <a:ext cx="1569660" cy="369332"/>
          </a:xfrm>
          <a:prstGeom prst="rect">
            <a:avLst/>
          </a:prstGeom>
          <a:noFill/>
        </p:spPr>
        <p:txBody>
          <a:bodyPr wrap="none" rtlCol="0">
            <a:spAutoFit/>
          </a:bodyPr>
          <a:lstStyle/>
          <a:p>
            <a:r>
              <a:rPr lang="zh-TW" altLang="en-US" sz="1800" b="1" dirty="0">
                <a:solidFill>
                  <a:srgbClr val="FF0000"/>
                </a:solidFill>
                <a:latin typeface="標楷體" panose="03000509000000000000" pitchFamily="65" charset="-120"/>
                <a:ea typeface="標楷體" panose="03000509000000000000" pitchFamily="65" charset="-120"/>
              </a:rPr>
              <a:t>調整後的資料</a:t>
            </a:r>
          </a:p>
        </p:txBody>
      </p:sp>
      <p:sp>
        <p:nvSpPr>
          <p:cNvPr id="12" name="箭號: 向下 11">
            <a:extLst>
              <a:ext uri="{FF2B5EF4-FFF2-40B4-BE49-F238E27FC236}">
                <a16:creationId xmlns:a16="http://schemas.microsoft.com/office/drawing/2014/main" id="{7E7E1A81-8523-8E17-B5F4-D2BDE0AFB637}"/>
              </a:ext>
            </a:extLst>
          </p:cNvPr>
          <p:cNvSpPr/>
          <p:nvPr/>
        </p:nvSpPr>
        <p:spPr>
          <a:xfrm>
            <a:off x="4023379" y="5176883"/>
            <a:ext cx="555066" cy="5691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descr="一張含有 桌 的圖片&#10;&#10;自動產生的描述">
            <a:extLst>
              <a:ext uri="{FF2B5EF4-FFF2-40B4-BE49-F238E27FC236}">
                <a16:creationId xmlns:a16="http://schemas.microsoft.com/office/drawing/2014/main" id="{BA3030F4-465E-D300-BCFB-F13041BAAE53}"/>
              </a:ext>
            </a:extLst>
          </p:cNvPr>
          <p:cNvPicPr>
            <a:picLocks noChangeAspect="1"/>
          </p:cNvPicPr>
          <p:nvPr/>
        </p:nvPicPr>
        <p:blipFill>
          <a:blip r:embed="rId4"/>
          <a:stretch>
            <a:fillRect/>
          </a:stretch>
        </p:blipFill>
        <p:spPr>
          <a:xfrm>
            <a:off x="3743278" y="5796231"/>
            <a:ext cx="1431044" cy="925244"/>
          </a:xfrm>
          <a:prstGeom prst="rect">
            <a:avLst/>
          </a:prstGeom>
        </p:spPr>
      </p:pic>
      <p:sp>
        <p:nvSpPr>
          <p:cNvPr id="15" name="文字方塊 14">
            <a:extLst>
              <a:ext uri="{FF2B5EF4-FFF2-40B4-BE49-F238E27FC236}">
                <a16:creationId xmlns:a16="http://schemas.microsoft.com/office/drawing/2014/main" id="{DEA2C16A-41EB-7C87-5D4D-6E202F5658C9}"/>
              </a:ext>
            </a:extLst>
          </p:cNvPr>
          <p:cNvSpPr txBox="1"/>
          <p:nvPr/>
        </p:nvSpPr>
        <p:spPr>
          <a:xfrm>
            <a:off x="2006777" y="5974213"/>
            <a:ext cx="1685077" cy="369332"/>
          </a:xfrm>
          <a:prstGeom prst="rect">
            <a:avLst/>
          </a:prstGeom>
          <a:noFill/>
        </p:spPr>
        <p:txBody>
          <a:bodyPr wrap="none" rtlCol="0">
            <a:spAutoFit/>
          </a:bodyPr>
          <a:lstStyle/>
          <a:p>
            <a:r>
              <a:rPr lang="zh-TW" altLang="en-US" sz="1800" b="1" dirty="0">
                <a:solidFill>
                  <a:srgbClr val="FF0000"/>
                </a:solidFill>
                <a:latin typeface="標楷體" panose="03000509000000000000" pitchFamily="65" charset="-120"/>
                <a:ea typeface="標楷體" panose="03000509000000000000" pitchFamily="65" charset="-120"/>
              </a:rPr>
              <a:t>找出</a:t>
            </a:r>
            <a:r>
              <a:rPr lang="en-US" altLang="zh-TW" sz="1800" b="1" dirty="0">
                <a:solidFill>
                  <a:srgbClr val="FF0000"/>
                </a:solidFill>
                <a:latin typeface="標楷體" panose="03000509000000000000" pitchFamily="65" charset="-120"/>
                <a:ea typeface="標楷體" panose="03000509000000000000" pitchFamily="65" charset="-120"/>
              </a:rPr>
              <a:t>Die</a:t>
            </a:r>
            <a:r>
              <a:rPr lang="zh-TW" altLang="en-US" sz="1800" b="1" dirty="0">
                <a:solidFill>
                  <a:srgbClr val="FF0000"/>
                </a:solidFill>
                <a:latin typeface="標楷體" panose="03000509000000000000" pitchFamily="65" charset="-120"/>
                <a:ea typeface="標楷體" panose="03000509000000000000" pitchFamily="65" charset="-120"/>
              </a:rPr>
              <a:t>的邊界</a:t>
            </a:r>
          </a:p>
        </p:txBody>
      </p:sp>
      <p:sp>
        <p:nvSpPr>
          <p:cNvPr id="16" name="矩形 15">
            <a:extLst>
              <a:ext uri="{FF2B5EF4-FFF2-40B4-BE49-F238E27FC236}">
                <a16:creationId xmlns:a16="http://schemas.microsoft.com/office/drawing/2014/main" id="{E151ECD2-F4A7-C8FF-DAE5-36B85ED6314B}"/>
              </a:ext>
            </a:extLst>
          </p:cNvPr>
          <p:cNvSpPr/>
          <p:nvPr/>
        </p:nvSpPr>
        <p:spPr>
          <a:xfrm>
            <a:off x="5924333" y="3429000"/>
            <a:ext cx="2133600" cy="1754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CB6CE3F-5385-D036-4849-87A33AA710C8}"/>
              </a:ext>
            </a:extLst>
          </p:cNvPr>
          <p:cNvSpPr/>
          <p:nvPr/>
        </p:nvSpPr>
        <p:spPr>
          <a:xfrm>
            <a:off x="7885317" y="5029200"/>
            <a:ext cx="260308" cy="235598"/>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ADDDEA3C-1307-CB99-814D-AF4249AD4FBA}"/>
              </a:ext>
            </a:extLst>
          </p:cNvPr>
          <p:cNvSpPr txBox="1"/>
          <p:nvPr/>
        </p:nvSpPr>
        <p:spPr>
          <a:xfrm>
            <a:off x="7682670" y="5264798"/>
            <a:ext cx="750526" cy="307777"/>
          </a:xfrm>
          <a:prstGeom prst="rect">
            <a:avLst/>
          </a:prstGeom>
          <a:noFill/>
        </p:spPr>
        <p:txBody>
          <a:bodyPr wrap="none" rtlCol="0">
            <a:spAutoFit/>
          </a:bodyPr>
          <a:lstStyle/>
          <a:p>
            <a:r>
              <a:rPr lang="en-US" altLang="zh-TW" dirty="0">
                <a:solidFill>
                  <a:srgbClr val="FF0000"/>
                </a:solidFill>
              </a:rPr>
              <a:t>(39,38)</a:t>
            </a:r>
            <a:endParaRPr lang="zh-TW" altLang="en-US" dirty="0">
              <a:solidFill>
                <a:srgbClr val="FF0000"/>
              </a:solidFill>
            </a:endParaRPr>
          </a:p>
        </p:txBody>
      </p:sp>
      <p:sp>
        <p:nvSpPr>
          <p:cNvPr id="19" name="橢圓 18">
            <a:extLst>
              <a:ext uri="{FF2B5EF4-FFF2-40B4-BE49-F238E27FC236}">
                <a16:creationId xmlns:a16="http://schemas.microsoft.com/office/drawing/2014/main" id="{569C5A5A-BBE7-A4EC-A56D-70839C6A9FB5}"/>
              </a:ext>
            </a:extLst>
          </p:cNvPr>
          <p:cNvSpPr/>
          <p:nvPr/>
        </p:nvSpPr>
        <p:spPr>
          <a:xfrm>
            <a:off x="5794179" y="3315142"/>
            <a:ext cx="260308" cy="235598"/>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6D24587C-B68A-563F-BF75-F47445F23B5A}"/>
              </a:ext>
            </a:extLst>
          </p:cNvPr>
          <p:cNvSpPr txBox="1"/>
          <p:nvPr/>
        </p:nvSpPr>
        <p:spPr>
          <a:xfrm>
            <a:off x="5517880" y="2968874"/>
            <a:ext cx="750526" cy="307777"/>
          </a:xfrm>
          <a:prstGeom prst="rect">
            <a:avLst/>
          </a:prstGeom>
          <a:noFill/>
        </p:spPr>
        <p:txBody>
          <a:bodyPr wrap="none" rtlCol="0">
            <a:spAutoFit/>
          </a:bodyPr>
          <a:lstStyle/>
          <a:p>
            <a:r>
              <a:rPr lang="en-US" altLang="zh-TW" dirty="0">
                <a:solidFill>
                  <a:srgbClr val="FF0000"/>
                </a:solidFill>
              </a:rPr>
              <a:t>(24,25)</a:t>
            </a:r>
            <a:endParaRPr lang="zh-TW" altLang="en-US" dirty="0">
              <a:solidFill>
                <a:srgbClr val="FF0000"/>
              </a:solidFill>
            </a:endParaRPr>
          </a:p>
        </p:txBody>
      </p:sp>
    </p:spTree>
    <p:extLst>
      <p:ext uri="{BB962C8B-B14F-4D97-AF65-F5344CB8AC3E}">
        <p14:creationId xmlns:p14="http://schemas.microsoft.com/office/powerpoint/2010/main" val="2729809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488D09-6EB3-4EC4-A80E-350BC3DC760B}"/>
              </a:ext>
            </a:extLst>
          </p:cNvPr>
          <p:cNvSpPr>
            <a:spLocks noGrp="1"/>
          </p:cNvSpPr>
          <p:nvPr>
            <p:ph type="title"/>
          </p:nvPr>
        </p:nvSpPr>
        <p:spPr/>
        <p:txBody>
          <a:bodyPr>
            <a:normAutofit fontScale="90000"/>
          </a:bodyPr>
          <a:lstStyle/>
          <a:p>
            <a:pPr lvl="0" algn="l" rtl="0">
              <a:lnSpc>
                <a:spcPct val="150000"/>
              </a:lnSpc>
              <a:spcBef>
                <a:spcPts val="0"/>
              </a:spcBef>
              <a:spcAft>
                <a:spcPts val="0"/>
              </a:spcAft>
              <a:buClr>
                <a:schemeClr val="dk1"/>
              </a:buClr>
              <a:buSzPct val="85000"/>
            </a:pPr>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套用</a:t>
            </a:r>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loss function</a:t>
            </a:r>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看結果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版面配置區 2">
            <a:extLst>
              <a:ext uri="{FF2B5EF4-FFF2-40B4-BE49-F238E27FC236}">
                <a16:creationId xmlns:a16="http://schemas.microsoft.com/office/drawing/2014/main" id="{7B39B3CD-2224-48AF-AF8D-BAF3A608A1CE}"/>
              </a:ext>
            </a:extLst>
          </p:cNvPr>
          <p:cNvSpPr>
            <a:spLocks noGrp="1"/>
          </p:cNvSpPr>
          <p:nvPr>
            <p:ph type="body" idx="1"/>
          </p:nvPr>
        </p:nvSpPr>
        <p:spPr/>
        <p:txBody>
          <a:bodyPr>
            <a:normAutofit/>
          </a:bodyPr>
          <a:lstStyle/>
          <a:p>
            <a:pPr marL="99060" indent="0">
              <a:buNone/>
            </a:pPr>
            <a:r>
              <a:rPr lang="en-US" altLang="zh-TW" dirty="0"/>
              <a:t>Loss function </a:t>
            </a:r>
            <a:r>
              <a:rPr lang="zh-TW" altLang="en-US" dirty="0">
                <a:latin typeface="標楷體" panose="03000509000000000000" pitchFamily="65" charset="-120"/>
                <a:ea typeface="標楷體" panose="03000509000000000000" pitchFamily="65" charset="-120"/>
              </a:rPr>
              <a:t>只針對一條線</a:t>
            </a:r>
            <a:endParaRPr lang="en-US" altLang="zh-TW" dirty="0">
              <a:latin typeface="標楷體" panose="03000509000000000000" pitchFamily="65" charset="-120"/>
              <a:ea typeface="標楷體" panose="03000509000000000000" pitchFamily="65" charset="-120"/>
            </a:endParaRPr>
          </a:p>
          <a:p>
            <a:pPr marL="613410" indent="-514350">
              <a:buFont typeface="+mj-lt"/>
              <a:buAutoNum type="arabicParenR"/>
            </a:pPr>
            <a:r>
              <a:rPr lang="zh-TW" altLang="en-US"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產生的線段矩陣起點</a:t>
            </a:r>
            <a:r>
              <a:rPr lang="zh-TW" altLang="en-US" sz="2600" b="0" dirty="0">
                <a:solidFill>
                  <a:schemeClr val="tx1"/>
                </a:solidFill>
                <a:latin typeface="Times New Roman" panose="02020603050405020304" pitchFamily="18" charset="0"/>
                <a:ea typeface="PMingLiU" panose="02020500000000000000" pitchFamily="18" charset="-120"/>
                <a:cs typeface="Times New Roman" panose="02020603050405020304" pitchFamily="18" charset="0"/>
              </a:rPr>
              <a:t>、</a:t>
            </a:r>
            <a:r>
              <a:rPr lang="zh-TW" altLang="en-US"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終點是否符合要求；</a:t>
            </a:r>
            <a:endParaRPr lang="en-US" altLang="zh-TW"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613410" indent="-514350">
              <a:buFont typeface="+mj-lt"/>
              <a:buAutoNum type="arabicParenR"/>
            </a:pPr>
            <a:r>
              <a:rPr lang="zh-TW" altLang="en-US"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線段是否走超過邊界</a:t>
            </a:r>
            <a:r>
              <a:rPr lang="en-US" altLang="zh-TW"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(die</a:t>
            </a:r>
            <a:r>
              <a:rPr lang="zh-TW" altLang="en-US"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框</a:t>
            </a:r>
            <a:r>
              <a:rPr lang="en-US" altLang="zh-TW"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613410" indent="-514350">
              <a:buFont typeface="+mj-lt"/>
              <a:buAutoNum type="arabicParenR"/>
            </a:pPr>
            <a:r>
              <a:rPr lang="zh-TW" altLang="en-US" sz="28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線的轉角是否符合規定</a:t>
            </a:r>
            <a:r>
              <a:rPr lang="zh-TW" altLang="en-US"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613410" indent="-514350">
              <a:buFont typeface="+mj-lt"/>
              <a:buAutoNum type="arabicParenR"/>
            </a:pPr>
            <a:r>
              <a:rPr lang="zh-TW" altLang="en-US"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最短路徑</a:t>
            </a:r>
            <a:r>
              <a:rPr lang="en-US" altLang="zh-TW" sz="26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endParaRPr lang="zh-TW" altLang="en-US" dirty="0"/>
          </a:p>
        </p:txBody>
      </p:sp>
      <p:sp>
        <p:nvSpPr>
          <p:cNvPr id="4" name="投影片編號版面配置區 3">
            <a:extLst>
              <a:ext uri="{FF2B5EF4-FFF2-40B4-BE49-F238E27FC236}">
                <a16:creationId xmlns:a16="http://schemas.microsoft.com/office/drawing/2014/main" id="{A5629714-38BA-493E-980C-15E18C6748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spTree>
    <p:extLst>
      <p:ext uri="{BB962C8B-B14F-4D97-AF65-F5344CB8AC3E}">
        <p14:creationId xmlns:p14="http://schemas.microsoft.com/office/powerpoint/2010/main" val="653583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051AC2-9435-4FD3-9C87-43C945C54000}"/>
              </a:ext>
            </a:extLst>
          </p:cNvPr>
          <p:cNvSpPr>
            <a:spLocks noGrp="1"/>
          </p:cNvSpPr>
          <p:nvPr>
            <p:ph type="title"/>
          </p:nvPr>
        </p:nvSpPr>
        <p:spPr/>
        <p:txBody>
          <a:bodyPr>
            <a:normAutofit fontScale="90000"/>
          </a:bodyPr>
          <a:lstStyle/>
          <a:p>
            <a:b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br>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產生的線段矩陣起點</a:t>
            </a:r>
            <a:r>
              <a:rPr lang="zh-TW" altLang="en-US" sz="3600" dirty="0">
                <a:solidFill>
                  <a:schemeClr val="bg1"/>
                </a:solidFill>
                <a:latin typeface="Times New Roman" panose="02020603050405020304" pitchFamily="18" charset="0"/>
                <a:ea typeface="PMingLiU" panose="02020500000000000000" pitchFamily="18" charset="-120"/>
                <a:cs typeface="Times New Roman" panose="02020603050405020304" pitchFamily="18" charset="0"/>
              </a:rPr>
              <a:t>、</a:t>
            </a:r>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終點是否符合要求</a:t>
            </a:r>
            <a:br>
              <a:rPr lang="zh-TW" altLang="en-US" i="0" dirty="0">
                <a:solidFill>
                  <a:srgbClr val="222222"/>
                </a:solidFill>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p>
        </p:txBody>
      </p:sp>
      <mc:AlternateContent xmlns:mc="http://schemas.openxmlformats.org/markup-compatibility/2006" xmlns:a14="http://schemas.microsoft.com/office/drawing/2010/main">
        <mc:Choice Requires="a14">
          <p:sp>
            <p:nvSpPr>
              <p:cNvPr id="3" name="文字版面配置區 2">
                <a:extLst>
                  <a:ext uri="{FF2B5EF4-FFF2-40B4-BE49-F238E27FC236}">
                    <a16:creationId xmlns:a16="http://schemas.microsoft.com/office/drawing/2014/main" id="{B94B0ECC-48C0-4D0B-9413-D3AB0B697728}"/>
                  </a:ext>
                </a:extLst>
              </p:cNvPr>
              <p:cNvSpPr>
                <a:spLocks noGrp="1"/>
              </p:cNvSpPr>
              <p:nvPr>
                <p:ph type="body" idx="1"/>
              </p:nvPr>
            </p:nvSpPr>
            <p:spPr/>
            <p:txBody>
              <a:bodyPr/>
              <a:lstStyle/>
              <a:p>
                <a:r>
                  <a:rPr lang="zh-TW" altLang="en-US" sz="2000" b="0" dirty="0">
                    <a:latin typeface="標楷體" panose="03000509000000000000" pitchFamily="65" charset="-120"/>
                    <a:ea typeface="標楷體" panose="03000509000000000000" pitchFamily="65" charset="-120"/>
                  </a:rPr>
                  <a:t>想法</a:t>
                </a:r>
                <a:r>
                  <a:rPr lang="en-US" altLang="zh-TW" sz="2000" b="0" dirty="0">
                    <a:latin typeface="標楷體" panose="03000509000000000000" pitchFamily="65" charset="-120"/>
                    <a:ea typeface="標楷體" panose="03000509000000000000" pitchFamily="65" charset="-120"/>
                  </a:rPr>
                  <a:t>:</a:t>
                </a: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設</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點為</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(-1177 </a:t>
                </a:r>
                <a:r>
                  <a:rPr lang="en-US" altLang="zh-TW" sz="2000" b="0">
                    <a:latin typeface="Times New Roman" panose="02020603050405020304" pitchFamily="18" charset="0"/>
                    <a:ea typeface="標楷體" panose="03000509000000000000" pitchFamily="65" charset="-120"/>
                    <a:cs typeface="Times New Roman" panose="02020603050405020304" pitchFamily="18" charset="0"/>
                  </a:rPr>
                  <a:t>, 5451)</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設所產生的第一個座標點為</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P(a , b)</a:t>
                </a: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檢查</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14:m>
                  <m:oMath xmlns:m="http://schemas.openxmlformats.org/officeDocument/2006/math">
                    <m:r>
                      <a:rPr lang="en-US" altLang="zh-TW" sz="2000" b="0" i="1" smtClean="0">
                        <a:latin typeface="Cambria Math" panose="02040503050406030204" pitchFamily="18" charset="0"/>
                      </a:rPr>
                      <m:t>𝑖𝑓</m:t>
                    </m:r>
                    <m:r>
                      <a:rPr lang="en-US" altLang="zh-TW" sz="2000" b="0" i="1" smtClean="0">
                        <a:latin typeface="Cambria Math" panose="02040503050406030204" pitchFamily="18" charset="0"/>
                      </a:rPr>
                      <m:t> </m:t>
                    </m:r>
                    <m:r>
                      <a:rPr lang="zh-TW" altLang="en-US" sz="2000" b="0" i="1" smtClean="0">
                        <a:latin typeface="Cambria Math" panose="02040503050406030204" pitchFamily="18" charset="0"/>
                      </a:rPr>
                      <m:t>𝜃</m:t>
                    </m:r>
                    <m:r>
                      <a:rPr lang="en-US" altLang="zh-TW" sz="2000" b="0" i="1" smtClean="0">
                        <a:latin typeface="Cambria Math" panose="02040503050406030204" pitchFamily="18" charset="0"/>
                      </a:rPr>
                      <m:t> </m:t>
                    </m:r>
                  </m:oMath>
                </a14:m>
                <a:r>
                  <a:rPr lang="en-US" altLang="zh-TW" sz="2000" b="0" dirty="0">
                    <a:latin typeface="Times New Roman" panose="02020603050405020304" pitchFamily="18" charset="0"/>
                    <a:cs typeface="Times New Roman" panose="02020603050405020304" pitchFamily="18" charset="0"/>
                  </a:rPr>
                  <a:t>= 0°/ 45°/ 90°/ 135°/ 180°:</a:t>
                </a:r>
              </a:p>
              <a:p>
                <a:pPr marL="99060" indent="0">
                  <a:buNone/>
                </a:pPr>
                <a:r>
                  <a:rPr lang="en-US" altLang="zh-TW" sz="2000" b="0" dirty="0">
                    <a:latin typeface="Times New Roman" panose="02020603050405020304" pitchFamily="18" charset="0"/>
                    <a:cs typeface="Times New Roman" panose="02020603050405020304" pitchFamily="18" charset="0"/>
                  </a:rPr>
                  <a:t>	no punish</a:t>
                </a:r>
              </a:p>
              <a:p>
                <a:pPr marL="99060" indent="0">
                  <a:buNone/>
                </a:pPr>
                <a:r>
                  <a:rPr lang="en-US" altLang="zh-TW" sz="2000" b="0" dirty="0">
                    <a:latin typeface="Times New Roman" panose="02020603050405020304" pitchFamily="18" charset="0"/>
                    <a:cs typeface="Times New Roman" panose="02020603050405020304" pitchFamily="18" charset="0"/>
                  </a:rPr>
                  <a:t>else:</a:t>
                </a:r>
              </a:p>
              <a:p>
                <a:pPr marL="99060" indent="0">
                  <a:buNone/>
                </a:pPr>
                <a:r>
                  <a:rPr lang="en-US" altLang="zh-TW" sz="2000" b="0" dirty="0">
                    <a:latin typeface="Times New Roman" panose="02020603050405020304" pitchFamily="18" charset="0"/>
                    <a:cs typeface="Times New Roman" panose="02020603050405020304" pitchFamily="18" charset="0"/>
                  </a:rPr>
                  <a:t>	punish</a:t>
                </a:r>
                <a:endParaRPr lang="zh-TW" altLang="en-US" sz="2000" b="0" dirty="0">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文字版面配置區 2">
                <a:extLst>
                  <a:ext uri="{FF2B5EF4-FFF2-40B4-BE49-F238E27FC236}">
                    <a16:creationId xmlns:a16="http://schemas.microsoft.com/office/drawing/2014/main" id="{B94B0ECC-48C0-4D0B-9413-D3AB0B697728}"/>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AFD79523-1EE4-4378-A4D7-FEC7FAF0D0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pic>
        <p:nvPicPr>
          <p:cNvPr id="5" name="圖片 4">
            <a:extLst>
              <a:ext uri="{FF2B5EF4-FFF2-40B4-BE49-F238E27FC236}">
                <a16:creationId xmlns:a16="http://schemas.microsoft.com/office/drawing/2014/main" id="{49F81B8E-7A1A-4C41-BF68-AE9CF890D942}"/>
              </a:ext>
            </a:extLst>
          </p:cNvPr>
          <p:cNvPicPr>
            <a:picLocks noChangeAspect="1"/>
          </p:cNvPicPr>
          <p:nvPr/>
        </p:nvPicPr>
        <p:blipFill>
          <a:blip r:embed="rId3"/>
          <a:stretch>
            <a:fillRect/>
          </a:stretch>
        </p:blipFill>
        <p:spPr>
          <a:xfrm>
            <a:off x="4735486" y="3707094"/>
            <a:ext cx="3656718" cy="2876268"/>
          </a:xfrm>
          <a:prstGeom prst="rect">
            <a:avLst/>
          </a:prstGeom>
        </p:spPr>
      </p:pic>
    </p:spTree>
    <p:extLst>
      <p:ext uri="{BB962C8B-B14F-4D97-AF65-F5344CB8AC3E}">
        <p14:creationId xmlns:p14="http://schemas.microsoft.com/office/powerpoint/2010/main" val="379515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C6D453-3C1E-463D-BAD0-AA4366F88BC0}"/>
              </a:ext>
            </a:extLst>
          </p:cNvPr>
          <p:cNvSpPr>
            <a:spLocks noGrp="1"/>
          </p:cNvSpPr>
          <p:nvPr>
            <p:ph type="title"/>
          </p:nvPr>
        </p:nvSpPr>
        <p:spPr/>
        <p:txBody>
          <a:bodyPr>
            <a:normAutofit fontScale="90000"/>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產生的線段矩陣起點</a:t>
            </a:r>
            <a:r>
              <a:rPr lang="zh-TW" altLang="en-US" sz="3600" dirty="0">
                <a:solidFill>
                  <a:schemeClr val="bg1"/>
                </a:solidFill>
                <a:latin typeface="Times New Roman" panose="02020603050405020304" pitchFamily="18" charset="0"/>
                <a:ea typeface="PMingLiU" panose="02020500000000000000" pitchFamily="18" charset="-120"/>
                <a:cs typeface="Times New Roman" panose="02020603050405020304" pitchFamily="18" charset="0"/>
              </a:rPr>
              <a:t>、</a:t>
            </a:r>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終點是否符合要求</a:t>
            </a:r>
            <a:endParaRPr lang="zh-TW" altLang="en-US" dirty="0">
              <a:solidFill>
                <a:schemeClr val="bg1"/>
              </a:solidFill>
            </a:endParaRPr>
          </a:p>
        </p:txBody>
      </p:sp>
      <p:sp>
        <p:nvSpPr>
          <p:cNvPr id="3" name="文字版面配置區 2">
            <a:extLst>
              <a:ext uri="{FF2B5EF4-FFF2-40B4-BE49-F238E27FC236}">
                <a16:creationId xmlns:a16="http://schemas.microsoft.com/office/drawing/2014/main" id="{14005803-D6CB-45A1-A61D-1604077EC39D}"/>
              </a:ext>
            </a:extLst>
          </p:cNvPr>
          <p:cNvSpPr>
            <a:spLocks noGrp="1"/>
          </p:cNvSpPr>
          <p:nvPr>
            <p:ph type="body" idx="1"/>
          </p:nvPr>
        </p:nvSpPr>
        <p:spPr/>
        <p:txBody>
          <a:bodyPr>
            <a:normAutofit/>
          </a:bodyPr>
          <a:lstStyle/>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實作想法</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設編碼方式是</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轉折點</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255 </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其餘邊</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絕對角度</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先把隨機產生的圖內的值做分類</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(1/0/45/90/135/180/225/270/315/255)</a:t>
            </a: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依序讀矩陣內的數字，讀到最近的</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255(</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代表是離</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點最近的點</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，記錄他的</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r>
              <a:rPr lang="en-US" altLang="zh-TW" sz="2000" b="0" dirty="0" err="1">
                <a:latin typeface="Times New Roman" panose="02020603050405020304" pitchFamily="18" charset="0"/>
                <a:ea typeface="標楷體" panose="03000509000000000000" pitchFamily="65" charset="-120"/>
                <a:cs typeface="Times New Roman" panose="02020603050405020304" pitchFamily="18" charset="0"/>
              </a:rPr>
              <a:t>Rol</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/col</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值，並與</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點算夾角和距離；</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讀到最後一個</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255 (</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代表是離</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點最近</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的點</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 ，記錄他的</a:t>
            </a:r>
            <a:r>
              <a:rPr lang="en-US" altLang="zh-TW" sz="2000" b="0" dirty="0" err="1">
                <a:latin typeface="Times New Roman" panose="02020603050405020304" pitchFamily="18" charset="0"/>
                <a:ea typeface="標楷體" panose="03000509000000000000" pitchFamily="65" charset="-120"/>
                <a:cs typeface="Times New Roman" panose="02020603050405020304" pitchFamily="18" charset="0"/>
              </a:rPr>
              <a:t>Rol</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/col</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值，</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並與</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點算夾角和距離</a:t>
            </a:r>
            <a:r>
              <a:rPr lang="zh-TW" altLang="en-US" sz="2000" b="0" dirty="0">
                <a:latin typeface="Times New Roman" panose="02020603050405020304" pitchFamily="18" charset="0"/>
                <a:ea typeface="PMingLiU" panose="02020500000000000000" pitchFamily="18" charset="-120"/>
                <a:cs typeface="Times New Roman" panose="02020603050405020304" pitchFamily="18" charset="0"/>
              </a:rPr>
              <a:t>。</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同座標的算法</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EED64C13-A9B9-4EDE-913D-A8303FCE5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pic>
        <p:nvPicPr>
          <p:cNvPr id="6" name="圖片 5">
            <a:extLst>
              <a:ext uri="{FF2B5EF4-FFF2-40B4-BE49-F238E27FC236}">
                <a16:creationId xmlns:a16="http://schemas.microsoft.com/office/drawing/2014/main" id="{05566F2C-29AF-4227-9E33-E0F291D02B61}"/>
              </a:ext>
            </a:extLst>
          </p:cNvPr>
          <p:cNvPicPr>
            <a:picLocks noChangeAspect="1"/>
          </p:cNvPicPr>
          <p:nvPr/>
        </p:nvPicPr>
        <p:blipFill>
          <a:blip r:embed="rId2"/>
          <a:stretch>
            <a:fillRect/>
          </a:stretch>
        </p:blipFill>
        <p:spPr>
          <a:xfrm>
            <a:off x="4757192" y="1110797"/>
            <a:ext cx="4243768" cy="5486013"/>
          </a:xfrm>
          <a:prstGeom prst="rect">
            <a:avLst/>
          </a:prstGeom>
        </p:spPr>
      </p:pic>
      <p:sp>
        <p:nvSpPr>
          <p:cNvPr id="7" name="橢圓 6">
            <a:extLst>
              <a:ext uri="{FF2B5EF4-FFF2-40B4-BE49-F238E27FC236}">
                <a16:creationId xmlns:a16="http://schemas.microsoft.com/office/drawing/2014/main" id="{21729ED8-6821-4808-A82C-F51A0FBD8817}"/>
              </a:ext>
            </a:extLst>
          </p:cNvPr>
          <p:cNvSpPr/>
          <p:nvPr/>
        </p:nvSpPr>
        <p:spPr>
          <a:xfrm>
            <a:off x="8686800" y="1206322"/>
            <a:ext cx="130629" cy="121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BC9231BD-8B79-461D-BC62-8E7C8440D038}"/>
              </a:ext>
            </a:extLst>
          </p:cNvPr>
          <p:cNvSpPr/>
          <p:nvPr/>
        </p:nvSpPr>
        <p:spPr>
          <a:xfrm>
            <a:off x="8687207" y="1832336"/>
            <a:ext cx="130629" cy="121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705A2B94-0C2E-4B48-AAE9-DA43A127C614}"/>
              </a:ext>
            </a:extLst>
          </p:cNvPr>
          <p:cNvSpPr/>
          <p:nvPr/>
        </p:nvSpPr>
        <p:spPr>
          <a:xfrm>
            <a:off x="7691535" y="3273916"/>
            <a:ext cx="130629" cy="121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B3D9D8F4-69FC-4FE4-9471-6AE508EC2804}"/>
              </a:ext>
            </a:extLst>
          </p:cNvPr>
          <p:cNvSpPr/>
          <p:nvPr/>
        </p:nvSpPr>
        <p:spPr>
          <a:xfrm>
            <a:off x="7672903" y="3853804"/>
            <a:ext cx="130629" cy="121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EF6B7C35-A882-46F7-BD4E-363D7731CB4B}"/>
              </a:ext>
            </a:extLst>
          </p:cNvPr>
          <p:cNvSpPr/>
          <p:nvPr/>
        </p:nvSpPr>
        <p:spPr>
          <a:xfrm>
            <a:off x="6422571" y="5564265"/>
            <a:ext cx="130629" cy="121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21164493-C3A8-4581-B15D-4E45A5689BE8}"/>
              </a:ext>
            </a:extLst>
          </p:cNvPr>
          <p:cNvSpPr/>
          <p:nvPr/>
        </p:nvSpPr>
        <p:spPr>
          <a:xfrm>
            <a:off x="6435012" y="6344784"/>
            <a:ext cx="130629" cy="121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F9ABBD90-E679-445F-908F-55CFA97FD87C}"/>
              </a:ext>
            </a:extLst>
          </p:cNvPr>
          <p:cNvCxnSpPr>
            <a:stCxn id="7" idx="4"/>
            <a:endCxn id="8" idx="0"/>
          </p:cNvCxnSpPr>
          <p:nvPr/>
        </p:nvCxnSpPr>
        <p:spPr>
          <a:xfrm>
            <a:off x="8752115" y="1328280"/>
            <a:ext cx="407" cy="5040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E4EA6B7B-E63A-457C-813A-45C5041BA570}"/>
              </a:ext>
            </a:extLst>
          </p:cNvPr>
          <p:cNvCxnSpPr>
            <a:cxnSpLocks/>
            <a:stCxn id="8" idx="3"/>
          </p:cNvCxnSpPr>
          <p:nvPr/>
        </p:nvCxnSpPr>
        <p:spPr>
          <a:xfrm flipH="1">
            <a:off x="7738217" y="1936434"/>
            <a:ext cx="968120" cy="13531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56997832-E62C-454C-BAA4-EE72644F67F1}"/>
              </a:ext>
            </a:extLst>
          </p:cNvPr>
          <p:cNvCxnSpPr>
            <a:cxnSpLocks/>
            <a:stCxn id="9" idx="4"/>
          </p:cNvCxnSpPr>
          <p:nvPr/>
        </p:nvCxnSpPr>
        <p:spPr>
          <a:xfrm flipH="1">
            <a:off x="7756849" y="3395874"/>
            <a:ext cx="1" cy="4463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3AE7D7A1-D981-4EBA-8E04-6A7FE7462877}"/>
              </a:ext>
            </a:extLst>
          </p:cNvPr>
          <p:cNvCxnSpPr>
            <a:stCxn id="10" idx="3"/>
          </p:cNvCxnSpPr>
          <p:nvPr/>
        </p:nvCxnSpPr>
        <p:spPr>
          <a:xfrm flipH="1">
            <a:off x="6553200" y="3957902"/>
            <a:ext cx="1138833" cy="16063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B5E76AAC-E860-464E-A18B-3F4CE883C57A}"/>
              </a:ext>
            </a:extLst>
          </p:cNvPr>
          <p:cNvCxnSpPr>
            <a:cxnSpLocks/>
            <a:endCxn id="12" idx="0"/>
          </p:cNvCxnSpPr>
          <p:nvPr/>
        </p:nvCxnSpPr>
        <p:spPr>
          <a:xfrm>
            <a:off x="6500326" y="5725893"/>
            <a:ext cx="1" cy="6188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D13F02C7-4CD2-48C2-8174-F71908B30139}"/>
              </a:ext>
            </a:extLst>
          </p:cNvPr>
          <p:cNvSpPr txBox="1"/>
          <p:nvPr/>
        </p:nvSpPr>
        <p:spPr>
          <a:xfrm>
            <a:off x="7334349" y="1037200"/>
            <a:ext cx="338554" cy="369332"/>
          </a:xfrm>
          <a:prstGeom prst="rect">
            <a:avLst/>
          </a:prstGeom>
          <a:noFill/>
        </p:spPr>
        <p:txBody>
          <a:bodyPr wrap="none" rtlCol="0">
            <a:spAutoFit/>
          </a:bodyPr>
          <a:lstStyle/>
          <a:p>
            <a:r>
              <a:rPr lang="en-US" altLang="zh-TW" sz="1800" dirty="0">
                <a:solidFill>
                  <a:srgbClr val="FF0000"/>
                </a:solidFill>
              </a:rPr>
              <a:t>B</a:t>
            </a:r>
            <a:endParaRPr lang="zh-TW" altLang="en-US" sz="1800" dirty="0">
              <a:solidFill>
                <a:srgbClr val="FF0000"/>
              </a:solidFill>
            </a:endParaRPr>
          </a:p>
        </p:txBody>
      </p:sp>
      <p:sp>
        <p:nvSpPr>
          <p:cNvPr id="28" name="文字方塊 27">
            <a:extLst>
              <a:ext uri="{FF2B5EF4-FFF2-40B4-BE49-F238E27FC236}">
                <a16:creationId xmlns:a16="http://schemas.microsoft.com/office/drawing/2014/main" id="{CE8100B7-A1BA-4575-92AE-183D757A11AD}"/>
              </a:ext>
            </a:extLst>
          </p:cNvPr>
          <p:cNvSpPr txBox="1"/>
          <p:nvPr/>
        </p:nvSpPr>
        <p:spPr>
          <a:xfrm>
            <a:off x="7587572" y="6160116"/>
            <a:ext cx="338554" cy="369332"/>
          </a:xfrm>
          <a:prstGeom prst="rect">
            <a:avLst/>
          </a:prstGeom>
          <a:noFill/>
        </p:spPr>
        <p:txBody>
          <a:bodyPr wrap="none" rtlCol="0">
            <a:spAutoFit/>
          </a:bodyPr>
          <a:lstStyle/>
          <a:p>
            <a:r>
              <a:rPr lang="en-US" altLang="zh-TW" sz="1800" dirty="0">
                <a:solidFill>
                  <a:srgbClr val="FF0000"/>
                </a:solidFill>
              </a:rPr>
              <a:t>A</a:t>
            </a:r>
            <a:endParaRPr lang="zh-TW" altLang="en-US" sz="1800" dirty="0">
              <a:solidFill>
                <a:srgbClr val="FF0000"/>
              </a:solidFill>
            </a:endParaRPr>
          </a:p>
        </p:txBody>
      </p:sp>
    </p:spTree>
    <p:extLst>
      <p:ext uri="{BB962C8B-B14F-4D97-AF65-F5344CB8AC3E}">
        <p14:creationId xmlns:p14="http://schemas.microsoft.com/office/powerpoint/2010/main" val="2917936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E327D-16D3-4819-8FB1-54D98D3EB773}"/>
              </a:ext>
            </a:extLst>
          </p:cNvPr>
          <p:cNvSpPr>
            <a:spLocks noGrp="1"/>
          </p:cNvSpPr>
          <p:nvPr>
            <p:ph type="title"/>
          </p:nvPr>
        </p:nvSpPr>
        <p:spPr/>
        <p:txBody>
          <a:bodyPr>
            <a:normAutofit/>
          </a:bodyPr>
          <a:lstStyle/>
          <a:p>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實作一</a:t>
            </a:r>
            <a:endParaRPr lang="zh-TW" altLang="en-US" dirty="0"/>
          </a:p>
        </p:txBody>
      </p:sp>
      <p:sp>
        <p:nvSpPr>
          <p:cNvPr id="3" name="文字版面配置區 2">
            <a:extLst>
              <a:ext uri="{FF2B5EF4-FFF2-40B4-BE49-F238E27FC236}">
                <a16:creationId xmlns:a16="http://schemas.microsoft.com/office/drawing/2014/main" id="{BF35916C-3353-4E32-A5C8-DA7D55950F35}"/>
              </a:ext>
            </a:extLst>
          </p:cNvPr>
          <p:cNvSpPr>
            <a:spLocks noGrp="1"/>
          </p:cNvSpPr>
          <p:nvPr>
            <p:ph type="body" idx="1"/>
          </p:nvPr>
        </p:nvSpPr>
        <p:spPr/>
        <p:txBody>
          <a:bodyPr/>
          <a:lstStyle/>
          <a:p>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產生的線段矩陣起點是否符合要求</a:t>
            </a:r>
            <a:endPar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依序讀矩陣內的數字，讀到最近的</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255(</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代表是離</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點最近的點</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，記錄他的</a:t>
            </a:r>
            <a:r>
              <a:rPr lang="en-US" altLang="zh-TW" sz="2400" b="0" dirty="0" err="1">
                <a:latin typeface="Times New Roman" panose="02020603050405020304" pitchFamily="18" charset="0"/>
                <a:ea typeface="標楷體" panose="03000509000000000000" pitchFamily="65" charset="-120"/>
                <a:cs typeface="Times New Roman" panose="02020603050405020304" pitchFamily="18" charset="0"/>
              </a:rPr>
              <a:t>Rol</a:t>
            </a:r>
            <a:r>
              <a:rPr lang="zh-TW" altLang="en-US" sz="2400" b="0" dirty="0">
                <a:latin typeface="PMingLiU" panose="02020500000000000000" pitchFamily="18" charset="-120"/>
                <a:ea typeface="PMingLiU" panose="02020500000000000000" pitchFamily="18" charset="-120"/>
                <a:cs typeface="Times New Roman" panose="02020603050405020304" pitchFamily="18" charset="0"/>
              </a:rPr>
              <a:t>、</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col</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值</a:t>
            </a:r>
            <a:endPar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6D69ECD3-EC4B-44CD-9636-4BA08C0AD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6" name="圖片 5" descr="一張含有 文字 的圖片&#10;&#10;自動產生的描述">
            <a:extLst>
              <a:ext uri="{FF2B5EF4-FFF2-40B4-BE49-F238E27FC236}">
                <a16:creationId xmlns:a16="http://schemas.microsoft.com/office/drawing/2014/main" id="{5793CC5E-43E4-4DC8-9733-1E911F593E66}"/>
              </a:ext>
            </a:extLst>
          </p:cNvPr>
          <p:cNvPicPr>
            <a:picLocks noChangeAspect="1"/>
          </p:cNvPicPr>
          <p:nvPr/>
        </p:nvPicPr>
        <p:blipFill>
          <a:blip r:embed="rId2"/>
          <a:stretch>
            <a:fillRect/>
          </a:stretch>
        </p:blipFill>
        <p:spPr>
          <a:xfrm>
            <a:off x="567527" y="2956465"/>
            <a:ext cx="5258475" cy="3041563"/>
          </a:xfrm>
          <a:prstGeom prst="rect">
            <a:avLst/>
          </a:prstGeom>
        </p:spPr>
      </p:pic>
    </p:spTree>
    <p:extLst>
      <p:ext uri="{BB962C8B-B14F-4D97-AF65-F5344CB8AC3E}">
        <p14:creationId xmlns:p14="http://schemas.microsoft.com/office/powerpoint/2010/main" val="2970433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descr="一張含有 文字 的圖片&#10;&#10;自動產生的描述">
            <a:extLst>
              <a:ext uri="{FF2B5EF4-FFF2-40B4-BE49-F238E27FC236}">
                <a16:creationId xmlns:a16="http://schemas.microsoft.com/office/drawing/2014/main" id="{21F9AE47-1F3E-47DC-A1DE-8F2E502CD20A}"/>
              </a:ext>
            </a:extLst>
          </p:cNvPr>
          <p:cNvPicPr>
            <a:picLocks noChangeAspect="1"/>
          </p:cNvPicPr>
          <p:nvPr/>
        </p:nvPicPr>
        <p:blipFill>
          <a:blip r:embed="rId2"/>
          <a:stretch>
            <a:fillRect/>
          </a:stretch>
        </p:blipFill>
        <p:spPr>
          <a:xfrm>
            <a:off x="49334" y="2380277"/>
            <a:ext cx="9094666" cy="2097445"/>
          </a:xfrm>
          <a:prstGeom prst="rect">
            <a:avLst/>
          </a:prstGeom>
        </p:spPr>
      </p:pic>
      <p:sp>
        <p:nvSpPr>
          <p:cNvPr id="2" name="標題 1">
            <a:extLst>
              <a:ext uri="{FF2B5EF4-FFF2-40B4-BE49-F238E27FC236}">
                <a16:creationId xmlns:a16="http://schemas.microsoft.com/office/drawing/2014/main" id="{38768F39-CA50-4232-B189-E9EE47A39810}"/>
              </a:ext>
            </a:extLst>
          </p:cNvPr>
          <p:cNvSpPr>
            <a:spLocks noGrp="1"/>
          </p:cNvSpPr>
          <p:nvPr>
            <p:ph type="title"/>
          </p:nvPr>
        </p:nvSpPr>
        <p:spPr/>
        <p:txBody>
          <a:bodyPr>
            <a:normAutofit/>
          </a:bodyPr>
          <a:lstStyle/>
          <a:p>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實作一</a:t>
            </a:r>
            <a:endParaRPr lang="zh-TW" altLang="en-US" dirty="0">
              <a:solidFill>
                <a:schemeClr val="bg1"/>
              </a:solidFill>
            </a:endParaRPr>
          </a:p>
        </p:txBody>
      </p:sp>
      <p:sp>
        <p:nvSpPr>
          <p:cNvPr id="3" name="文字版面配置區 2">
            <a:extLst>
              <a:ext uri="{FF2B5EF4-FFF2-40B4-BE49-F238E27FC236}">
                <a16:creationId xmlns:a16="http://schemas.microsoft.com/office/drawing/2014/main" id="{9674849F-B2AB-4FB1-B71F-302224ADEA0B}"/>
              </a:ext>
            </a:extLst>
          </p:cNvPr>
          <p:cNvSpPr>
            <a:spLocks noGrp="1"/>
          </p:cNvSpPr>
          <p:nvPr>
            <p:ph type="body" idx="1"/>
          </p:nvPr>
        </p:nvSpPr>
        <p:spPr/>
        <p:txBody>
          <a:bodyPr/>
          <a:lstStyle/>
          <a:p>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將記錄下來的</a:t>
            </a:r>
            <a:r>
              <a:rPr lang="en-US" altLang="zh-TW" sz="2400" b="0" dirty="0" err="1">
                <a:latin typeface="Times New Roman" panose="02020603050405020304" pitchFamily="18" charset="0"/>
                <a:ea typeface="標楷體" panose="03000509000000000000" pitchFamily="65" charset="-120"/>
                <a:cs typeface="Times New Roman" panose="02020603050405020304" pitchFamily="18" charset="0"/>
              </a:rPr>
              <a:t>rol</a:t>
            </a:r>
            <a:r>
              <a:rPr lang="zh-TW" altLang="en-US" b="0" dirty="0">
                <a:latin typeface="PMingLiU" panose="02020500000000000000" pitchFamily="18" charset="-120"/>
                <a:ea typeface="PMingLiU" panose="02020500000000000000" pitchFamily="18" charset="-120"/>
                <a:cs typeface="Times New Roman" panose="02020603050405020304" pitchFamily="18" charset="0"/>
              </a:rPr>
              <a:t>、</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col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值與</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點的</a:t>
            </a:r>
            <a:r>
              <a:rPr lang="en-US" altLang="zh-TW" sz="2400" b="0" dirty="0" err="1">
                <a:latin typeface="Times New Roman" panose="02020603050405020304" pitchFamily="18" charset="0"/>
                <a:ea typeface="標楷體" panose="03000509000000000000" pitchFamily="65" charset="-120"/>
                <a:cs typeface="Times New Roman" panose="02020603050405020304" pitchFamily="18" charset="0"/>
              </a:rPr>
              <a:t>rol</a:t>
            </a:r>
            <a:r>
              <a:rPr lang="zh-TW" altLang="en-US" b="0" dirty="0">
                <a:latin typeface="PMingLiU" panose="02020500000000000000" pitchFamily="18" charset="-120"/>
                <a:ea typeface="PMingLiU" panose="02020500000000000000" pitchFamily="18" charset="-120"/>
                <a:cs typeface="Times New Roman" panose="02020603050405020304" pitchFamily="18" charset="0"/>
              </a:rPr>
              <a:t> 、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col</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值計算夾角和距離</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EC702FAD-82B2-4FB4-AA87-4949928549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
        <p:nvSpPr>
          <p:cNvPr id="7" name="矩形 6">
            <a:extLst>
              <a:ext uri="{FF2B5EF4-FFF2-40B4-BE49-F238E27FC236}">
                <a16:creationId xmlns:a16="http://schemas.microsoft.com/office/drawing/2014/main" id="{8204A0EB-FF6B-4815-B7B8-1FC686FA38E5}"/>
              </a:ext>
            </a:extLst>
          </p:cNvPr>
          <p:cNvSpPr/>
          <p:nvPr/>
        </p:nvSpPr>
        <p:spPr>
          <a:xfrm>
            <a:off x="49335" y="2274335"/>
            <a:ext cx="9045327" cy="1590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2F9CDD15-DBAD-482E-8990-9B1E0CA6ABCC}"/>
              </a:ext>
            </a:extLst>
          </p:cNvPr>
          <p:cNvSpPr txBox="1"/>
          <p:nvPr/>
        </p:nvSpPr>
        <p:spPr>
          <a:xfrm>
            <a:off x="4571998" y="2362200"/>
            <a:ext cx="877163" cy="369332"/>
          </a:xfrm>
          <a:prstGeom prst="rect">
            <a:avLst/>
          </a:prstGeom>
          <a:noFill/>
        </p:spPr>
        <p:txBody>
          <a:bodyPr wrap="non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算夾角</a:t>
            </a:r>
          </a:p>
        </p:txBody>
      </p:sp>
      <p:sp>
        <p:nvSpPr>
          <p:cNvPr id="9" name="矩形 8">
            <a:extLst>
              <a:ext uri="{FF2B5EF4-FFF2-40B4-BE49-F238E27FC236}">
                <a16:creationId xmlns:a16="http://schemas.microsoft.com/office/drawing/2014/main" id="{880B930F-B4BC-4F74-862E-E501F0D78200}"/>
              </a:ext>
            </a:extLst>
          </p:cNvPr>
          <p:cNvSpPr/>
          <p:nvPr/>
        </p:nvSpPr>
        <p:spPr>
          <a:xfrm>
            <a:off x="49334" y="3876675"/>
            <a:ext cx="9045327" cy="695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263915F8-53FC-4618-AE40-BD3EDDC7D788}"/>
              </a:ext>
            </a:extLst>
          </p:cNvPr>
          <p:cNvSpPr txBox="1"/>
          <p:nvPr/>
        </p:nvSpPr>
        <p:spPr>
          <a:xfrm>
            <a:off x="4571998" y="3941408"/>
            <a:ext cx="877163" cy="369332"/>
          </a:xfrm>
          <a:prstGeom prst="rect">
            <a:avLst/>
          </a:prstGeom>
          <a:noFill/>
        </p:spPr>
        <p:txBody>
          <a:bodyPr wrap="non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算距離</a:t>
            </a:r>
          </a:p>
        </p:txBody>
      </p:sp>
    </p:spTree>
    <p:extLst>
      <p:ext uri="{BB962C8B-B14F-4D97-AF65-F5344CB8AC3E}">
        <p14:creationId xmlns:p14="http://schemas.microsoft.com/office/powerpoint/2010/main" val="2774440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0B9A1E-8D13-4DEA-ADFE-3E02D7E0735F}"/>
              </a:ext>
            </a:extLst>
          </p:cNvPr>
          <p:cNvSpPr>
            <a:spLocks noGrp="1"/>
          </p:cNvSpPr>
          <p:nvPr>
            <p:ph type="title"/>
          </p:nvPr>
        </p:nvSpPr>
        <p:spPr/>
        <p:txBody>
          <a:bodyPr/>
          <a:lstStyle/>
          <a:p>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實作一</a:t>
            </a:r>
            <a:endParaRPr lang="zh-TW" altLang="en-US" dirty="0"/>
          </a:p>
        </p:txBody>
      </p:sp>
      <p:sp>
        <p:nvSpPr>
          <p:cNvPr id="3" name="文字版面配置區 2">
            <a:extLst>
              <a:ext uri="{FF2B5EF4-FFF2-40B4-BE49-F238E27FC236}">
                <a16:creationId xmlns:a16="http://schemas.microsoft.com/office/drawing/2014/main" id="{1FDEC0A9-1F54-4898-87D7-D6C34CBAE471}"/>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測試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讀取</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.txt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檔</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設</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點的位置在</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(0,55)</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0DF4EF0-1AC8-4943-BF36-15D799DF5D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pic>
        <p:nvPicPr>
          <p:cNvPr id="10" name="圖片 9" descr="一張含有 文字, 窗戶 的圖片&#10;&#10;自動產生的描述">
            <a:extLst>
              <a:ext uri="{FF2B5EF4-FFF2-40B4-BE49-F238E27FC236}">
                <a16:creationId xmlns:a16="http://schemas.microsoft.com/office/drawing/2014/main" id="{C29CEFE1-9350-48E0-8E56-A16BFBE4C534}"/>
              </a:ext>
            </a:extLst>
          </p:cNvPr>
          <p:cNvPicPr>
            <a:picLocks noChangeAspect="1"/>
          </p:cNvPicPr>
          <p:nvPr/>
        </p:nvPicPr>
        <p:blipFill>
          <a:blip r:embed="rId2"/>
          <a:stretch>
            <a:fillRect/>
          </a:stretch>
        </p:blipFill>
        <p:spPr>
          <a:xfrm>
            <a:off x="5427377" y="627683"/>
            <a:ext cx="3551228" cy="5875529"/>
          </a:xfrm>
          <a:prstGeom prst="rect">
            <a:avLst/>
          </a:prstGeom>
        </p:spPr>
      </p:pic>
    </p:spTree>
    <p:extLst>
      <p:ext uri="{BB962C8B-B14F-4D97-AF65-F5344CB8AC3E}">
        <p14:creationId xmlns:p14="http://schemas.microsoft.com/office/powerpoint/2010/main" val="2724210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45EB45-B920-41E8-B853-11C220FD7D4D}"/>
              </a:ext>
            </a:extLst>
          </p:cNvPr>
          <p:cNvSpPr>
            <a:spLocks noGrp="1"/>
          </p:cNvSpPr>
          <p:nvPr>
            <p:ph type="title"/>
          </p:nvPr>
        </p:nvSpPr>
        <p:spPr/>
        <p:txBody>
          <a:bodyPr/>
          <a:lstStyle/>
          <a:p>
            <a:r>
              <a:rPr lang="zh-TW" altLang="en-US"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實作一</a:t>
            </a:r>
            <a:endParaRPr lang="zh-TW" altLang="en-US" dirty="0"/>
          </a:p>
        </p:txBody>
      </p:sp>
      <p:sp>
        <p:nvSpPr>
          <p:cNvPr id="3" name="文字版面配置區 2">
            <a:extLst>
              <a:ext uri="{FF2B5EF4-FFF2-40B4-BE49-F238E27FC236}">
                <a16:creationId xmlns:a16="http://schemas.microsoft.com/office/drawing/2014/main" id="{EAAA56F7-D79B-4ED8-BDA3-9A180A2296FF}"/>
              </a:ext>
            </a:extLst>
          </p:cNvPr>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輸出結果</a:t>
            </a:r>
          </a:p>
        </p:txBody>
      </p:sp>
      <p:sp>
        <p:nvSpPr>
          <p:cNvPr id="4" name="投影片編號版面配置區 3">
            <a:extLst>
              <a:ext uri="{FF2B5EF4-FFF2-40B4-BE49-F238E27FC236}">
                <a16:creationId xmlns:a16="http://schemas.microsoft.com/office/drawing/2014/main" id="{7F84F140-795F-420D-AEA0-AE68EC84D7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pic>
        <p:nvPicPr>
          <p:cNvPr id="5" name="圖片 4" descr="一張含有 文字, 男人, 個人 的圖片&#10;&#10;自動產生的描述">
            <a:extLst>
              <a:ext uri="{FF2B5EF4-FFF2-40B4-BE49-F238E27FC236}">
                <a16:creationId xmlns:a16="http://schemas.microsoft.com/office/drawing/2014/main" id="{D146DB90-B83A-4477-9632-C863C5524FB0}"/>
              </a:ext>
            </a:extLst>
          </p:cNvPr>
          <p:cNvPicPr>
            <a:picLocks noChangeAspect="1"/>
          </p:cNvPicPr>
          <p:nvPr/>
        </p:nvPicPr>
        <p:blipFill>
          <a:blip r:embed="rId2"/>
          <a:stretch>
            <a:fillRect/>
          </a:stretch>
        </p:blipFill>
        <p:spPr>
          <a:xfrm>
            <a:off x="586130" y="4418840"/>
            <a:ext cx="7033870" cy="1859441"/>
          </a:xfrm>
          <a:prstGeom prst="rect">
            <a:avLst/>
          </a:prstGeom>
        </p:spPr>
      </p:pic>
      <p:sp>
        <p:nvSpPr>
          <p:cNvPr id="6" name="橢圓 5">
            <a:extLst>
              <a:ext uri="{FF2B5EF4-FFF2-40B4-BE49-F238E27FC236}">
                <a16:creationId xmlns:a16="http://schemas.microsoft.com/office/drawing/2014/main" id="{20920C22-1A16-4718-B8BD-8AEC5C1E3C3E}"/>
              </a:ext>
            </a:extLst>
          </p:cNvPr>
          <p:cNvSpPr/>
          <p:nvPr/>
        </p:nvSpPr>
        <p:spPr>
          <a:xfrm>
            <a:off x="7124701" y="5314461"/>
            <a:ext cx="255814" cy="222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185D5C35-6DAD-4EB8-8118-C17FEA2BAE58}"/>
              </a:ext>
            </a:extLst>
          </p:cNvPr>
          <p:cNvSpPr/>
          <p:nvPr/>
        </p:nvSpPr>
        <p:spPr>
          <a:xfrm>
            <a:off x="6455228" y="4407274"/>
            <a:ext cx="195943" cy="2039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7C4F4F16-06B0-4B1C-99CC-18ED46E9BA31}"/>
              </a:ext>
            </a:extLst>
          </p:cNvPr>
          <p:cNvCxnSpPr>
            <a:cxnSpLocks/>
            <a:stCxn id="7" idx="5"/>
            <a:endCxn id="6" idx="1"/>
          </p:cNvCxnSpPr>
          <p:nvPr/>
        </p:nvCxnSpPr>
        <p:spPr>
          <a:xfrm>
            <a:off x="6622476" y="4581385"/>
            <a:ext cx="539688" cy="76560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2" name="直線接點 11">
            <a:extLst>
              <a:ext uri="{FF2B5EF4-FFF2-40B4-BE49-F238E27FC236}">
                <a16:creationId xmlns:a16="http://schemas.microsoft.com/office/drawing/2014/main" id="{ACAD8572-9F77-4F7F-BEE1-64D495C5A138}"/>
              </a:ext>
            </a:extLst>
          </p:cNvPr>
          <p:cNvCxnSpPr>
            <a:cxnSpLocks/>
          </p:cNvCxnSpPr>
          <p:nvPr/>
        </p:nvCxnSpPr>
        <p:spPr>
          <a:xfrm>
            <a:off x="2405743" y="4541683"/>
            <a:ext cx="404948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4" name="文字方塊 13">
            <a:extLst>
              <a:ext uri="{FF2B5EF4-FFF2-40B4-BE49-F238E27FC236}">
                <a16:creationId xmlns:a16="http://schemas.microsoft.com/office/drawing/2014/main" id="{813F9497-B646-48C5-92CE-F6EB650F6739}"/>
              </a:ext>
            </a:extLst>
          </p:cNvPr>
          <p:cNvSpPr txBox="1"/>
          <p:nvPr/>
        </p:nvSpPr>
        <p:spPr>
          <a:xfrm>
            <a:off x="5232239" y="4676698"/>
            <a:ext cx="1223412" cy="369332"/>
          </a:xfrm>
          <a:prstGeom prst="rect">
            <a:avLst/>
          </a:prstGeom>
          <a:solidFill>
            <a:schemeClr val="bg1"/>
          </a:solidFill>
        </p:spPr>
        <p:txBody>
          <a:bodyPr wrap="none" rtlCol="0">
            <a:spAutoFit/>
          </a:bodyPr>
          <a:lstStyle/>
          <a:p>
            <a:r>
              <a:rPr lang="zh-TW" altLang="en-US"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夾角</a:t>
            </a:r>
            <a:r>
              <a:rPr lang="en-US" altLang="zh-TW"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135</a:t>
            </a:r>
            <a:r>
              <a:rPr lang="zh-TW" altLang="en-US"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度</a:t>
            </a:r>
          </a:p>
        </p:txBody>
      </p:sp>
      <p:pic>
        <p:nvPicPr>
          <p:cNvPr id="18" name="圖片 17" descr="一張含有 文字 的圖片&#10;&#10;自動產生的描述">
            <a:extLst>
              <a:ext uri="{FF2B5EF4-FFF2-40B4-BE49-F238E27FC236}">
                <a16:creationId xmlns:a16="http://schemas.microsoft.com/office/drawing/2014/main" id="{6A5FE6DB-B90A-4418-9F5B-E457E77B6D6F}"/>
              </a:ext>
            </a:extLst>
          </p:cNvPr>
          <p:cNvPicPr>
            <a:picLocks noChangeAspect="1"/>
          </p:cNvPicPr>
          <p:nvPr/>
        </p:nvPicPr>
        <p:blipFill>
          <a:blip r:embed="rId3"/>
          <a:stretch>
            <a:fillRect/>
          </a:stretch>
        </p:blipFill>
        <p:spPr>
          <a:xfrm>
            <a:off x="598714" y="2449187"/>
            <a:ext cx="3284573" cy="1747562"/>
          </a:xfrm>
          <a:prstGeom prst="rect">
            <a:avLst/>
          </a:prstGeom>
        </p:spPr>
      </p:pic>
      <p:sp>
        <p:nvSpPr>
          <p:cNvPr id="19" name="文字方塊 18">
            <a:extLst>
              <a:ext uri="{FF2B5EF4-FFF2-40B4-BE49-F238E27FC236}">
                <a16:creationId xmlns:a16="http://schemas.microsoft.com/office/drawing/2014/main" id="{5C0817E7-988B-4B7B-B17A-FDFF0741A900}"/>
              </a:ext>
            </a:extLst>
          </p:cNvPr>
          <p:cNvSpPr txBox="1"/>
          <p:nvPr/>
        </p:nvSpPr>
        <p:spPr>
          <a:xfrm>
            <a:off x="7056915" y="5619318"/>
            <a:ext cx="787395" cy="369332"/>
          </a:xfrm>
          <a:prstGeom prst="rect">
            <a:avLst/>
          </a:prstGeom>
          <a:solidFill>
            <a:schemeClr val="bg1"/>
          </a:solidFill>
        </p:spPr>
        <p:txBody>
          <a:bodyPr wrap="none" rtlCol="0">
            <a:spAutoFit/>
          </a:bodyPr>
          <a:lstStyle/>
          <a:p>
            <a:r>
              <a:rPr lang="en-US" altLang="zh-TW" sz="1800" dirty="0">
                <a:solidFill>
                  <a:srgbClr val="FF0000"/>
                </a:solidFill>
              </a:rPr>
              <a:t>(6,61)</a:t>
            </a:r>
            <a:endParaRPr lang="zh-TW" altLang="en-US" sz="1800" dirty="0">
              <a:solidFill>
                <a:srgbClr val="FF0000"/>
              </a:solidFill>
            </a:endParaRPr>
          </a:p>
        </p:txBody>
      </p:sp>
      <p:sp>
        <p:nvSpPr>
          <p:cNvPr id="20" name="文字方塊 19">
            <a:extLst>
              <a:ext uri="{FF2B5EF4-FFF2-40B4-BE49-F238E27FC236}">
                <a16:creationId xmlns:a16="http://schemas.microsoft.com/office/drawing/2014/main" id="{E49D68EA-81E3-4B77-B7ED-7E5F05498311}"/>
              </a:ext>
            </a:extLst>
          </p:cNvPr>
          <p:cNvSpPr txBox="1"/>
          <p:nvPr/>
        </p:nvSpPr>
        <p:spPr>
          <a:xfrm>
            <a:off x="6061530" y="4085187"/>
            <a:ext cx="941283" cy="369332"/>
          </a:xfrm>
          <a:prstGeom prst="rect">
            <a:avLst/>
          </a:prstGeom>
          <a:noFill/>
          <a:ln>
            <a:noFill/>
          </a:ln>
        </p:spPr>
        <p:txBody>
          <a:bodyPr wrap="none" rtlCol="0">
            <a:spAutoFit/>
          </a:bodyPr>
          <a:lstStyle/>
          <a:p>
            <a:r>
              <a:rPr lang="en-US" altLang="zh-TW" sz="1800" dirty="0">
                <a:solidFill>
                  <a:srgbClr val="FF0000"/>
                </a:solidFill>
              </a:rPr>
              <a:t>B(0,55)</a:t>
            </a:r>
            <a:endParaRPr lang="zh-TW" altLang="en-US" sz="1800" dirty="0">
              <a:solidFill>
                <a:srgbClr val="FF0000"/>
              </a:solidFill>
            </a:endParaRPr>
          </a:p>
        </p:txBody>
      </p:sp>
      <p:sp>
        <p:nvSpPr>
          <p:cNvPr id="21" name="文字方塊 20">
            <a:extLst>
              <a:ext uri="{FF2B5EF4-FFF2-40B4-BE49-F238E27FC236}">
                <a16:creationId xmlns:a16="http://schemas.microsoft.com/office/drawing/2014/main" id="{4C7BC97C-5389-40B0-99BC-24F949DB8839}"/>
              </a:ext>
            </a:extLst>
          </p:cNvPr>
          <p:cNvSpPr txBox="1"/>
          <p:nvPr/>
        </p:nvSpPr>
        <p:spPr>
          <a:xfrm>
            <a:off x="6956998" y="4540182"/>
            <a:ext cx="1326004" cy="369332"/>
          </a:xfrm>
          <a:prstGeom prst="rect">
            <a:avLst/>
          </a:prstGeom>
          <a:solidFill>
            <a:schemeClr val="bg1"/>
          </a:solidFill>
        </p:spPr>
        <p:txBody>
          <a:bodyPr wrap="none" rtlCol="0">
            <a:spAutoFit/>
          </a:bodyPr>
          <a:lstStyle/>
          <a:p>
            <a:r>
              <a:rPr lang="zh-TW" altLang="en-US"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距離約</a:t>
            </a:r>
            <a:r>
              <a:rPr lang="en-US" altLang="zh-TW"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8.48</a:t>
            </a:r>
            <a:endParaRPr lang="zh-TW" altLang="en-US"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3" name="矩形 22">
            <a:extLst>
              <a:ext uri="{FF2B5EF4-FFF2-40B4-BE49-F238E27FC236}">
                <a16:creationId xmlns:a16="http://schemas.microsoft.com/office/drawing/2014/main" id="{83A8417B-938D-438B-9375-9B6B68390A43}"/>
              </a:ext>
            </a:extLst>
          </p:cNvPr>
          <p:cNvSpPr/>
          <p:nvPr/>
        </p:nvSpPr>
        <p:spPr>
          <a:xfrm>
            <a:off x="598714" y="2852057"/>
            <a:ext cx="1416841" cy="4709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E7B76ABC-33FE-4623-8001-CF162F875D11}"/>
              </a:ext>
            </a:extLst>
          </p:cNvPr>
          <p:cNvSpPr/>
          <p:nvPr/>
        </p:nvSpPr>
        <p:spPr>
          <a:xfrm>
            <a:off x="598714" y="3322968"/>
            <a:ext cx="1970315" cy="216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FEB5A54A-9816-4828-BE01-FBDCA86378B7}"/>
              </a:ext>
            </a:extLst>
          </p:cNvPr>
          <p:cNvSpPr/>
          <p:nvPr/>
        </p:nvSpPr>
        <p:spPr>
          <a:xfrm>
            <a:off x="598714" y="3713435"/>
            <a:ext cx="2928257" cy="216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33476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25E038-FFFA-CF08-3C9F-C973DA727FAC}"/>
              </a:ext>
            </a:extLst>
          </p:cNvPr>
          <p:cNvSpPr>
            <a:spLocks noGrp="1"/>
          </p:cNvSpPr>
          <p:nvPr>
            <p:ph type="title"/>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Output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結果</a:t>
            </a:r>
          </a:p>
        </p:txBody>
      </p:sp>
      <p:sp>
        <p:nvSpPr>
          <p:cNvPr id="3" name="文字版面配置區 2">
            <a:extLst>
              <a:ext uri="{FF2B5EF4-FFF2-40B4-BE49-F238E27FC236}">
                <a16:creationId xmlns:a16="http://schemas.microsoft.com/office/drawing/2014/main" id="{3F03ECA7-6CB2-5DB6-8BC3-08443509BDD5}"/>
              </a:ext>
            </a:extLst>
          </p:cNvPr>
          <p:cNvSpPr>
            <a:spLocks noGrp="1"/>
          </p:cNvSpPr>
          <p:nvPr>
            <p:ph type="body" idx="1"/>
          </p:nvPr>
        </p:nvSpPr>
        <p:spPr/>
        <p:txBody>
          <a:bodyPr/>
          <a:lstStyle/>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Size: 256*256</a:t>
            </a: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與其中一個</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結果一模一樣</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無法控制線的轉折角度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起終點</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等細節的地方</a:t>
            </a:r>
          </a:p>
        </p:txBody>
      </p:sp>
      <p:sp>
        <p:nvSpPr>
          <p:cNvPr id="4" name="投影片編號版面配置區 3">
            <a:extLst>
              <a:ext uri="{FF2B5EF4-FFF2-40B4-BE49-F238E27FC236}">
                <a16:creationId xmlns:a16="http://schemas.microsoft.com/office/drawing/2014/main" id="{964FA58B-1498-507F-DD5D-E1F3CF1086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6" name="圖片 5" descr="一張含有 文字, 電子用品 的圖片&#10;&#10;自動產生的描述">
            <a:extLst>
              <a:ext uri="{FF2B5EF4-FFF2-40B4-BE49-F238E27FC236}">
                <a16:creationId xmlns:a16="http://schemas.microsoft.com/office/drawing/2014/main" id="{5E40DD63-0319-E799-C1F1-BB37740544AB}"/>
              </a:ext>
            </a:extLst>
          </p:cNvPr>
          <p:cNvPicPr>
            <a:picLocks noChangeAspect="1"/>
          </p:cNvPicPr>
          <p:nvPr/>
        </p:nvPicPr>
        <p:blipFill>
          <a:blip r:embed="rId2"/>
          <a:stretch>
            <a:fillRect/>
          </a:stretch>
        </p:blipFill>
        <p:spPr>
          <a:xfrm>
            <a:off x="628260" y="3236166"/>
            <a:ext cx="3257940" cy="3257940"/>
          </a:xfrm>
          <a:prstGeom prst="rect">
            <a:avLst/>
          </a:prstGeom>
        </p:spPr>
      </p:pic>
    </p:spTree>
    <p:extLst>
      <p:ext uri="{BB962C8B-B14F-4D97-AF65-F5344CB8AC3E}">
        <p14:creationId xmlns:p14="http://schemas.microsoft.com/office/powerpoint/2010/main" val="2053583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E327D-16D3-4819-8FB1-54D98D3EB773}"/>
              </a:ext>
            </a:extLst>
          </p:cNvPr>
          <p:cNvSpPr>
            <a:spLocks noGrp="1"/>
          </p:cNvSpPr>
          <p:nvPr>
            <p:ph type="title"/>
          </p:nvPr>
        </p:nvSpPr>
        <p:spPr/>
        <p:txBody>
          <a:bodyPr>
            <a:normAutofit fontScale="90000"/>
          </a:bodyPr>
          <a:lstStyle/>
          <a:p>
            <a:br>
              <a:rPr lang="en-US" altLang="zh-TW" dirty="0">
                <a:solidFill>
                  <a:srgbClr val="222222"/>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實作二</a:t>
            </a:r>
            <a:br>
              <a:rPr lang="zh-TW" altLang="en-US" i="0" dirty="0">
                <a:solidFill>
                  <a:srgbClr val="222222"/>
                </a:solidFill>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p>
        </p:txBody>
      </p:sp>
      <p:sp>
        <p:nvSpPr>
          <p:cNvPr id="3" name="文字版面配置區 2">
            <a:extLst>
              <a:ext uri="{FF2B5EF4-FFF2-40B4-BE49-F238E27FC236}">
                <a16:creationId xmlns:a16="http://schemas.microsoft.com/office/drawing/2014/main" id="{BF35916C-3353-4E32-A5C8-DA7D55950F35}"/>
              </a:ext>
            </a:extLst>
          </p:cNvPr>
          <p:cNvSpPr>
            <a:spLocks noGrp="1"/>
          </p:cNvSpPr>
          <p:nvPr>
            <p:ph type="body" idx="1"/>
          </p:nvPr>
        </p:nvSpPr>
        <p:spPr/>
        <p:txBody>
          <a:bodyPr/>
          <a:lstStyle/>
          <a:p>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產生的線段矩陣終點是否符合要求</a:t>
            </a:r>
            <a:endPar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依序讀矩陣內的數字，讀到最遠的</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255(</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代表是離</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點最近的點</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，記錄他的</a:t>
            </a:r>
            <a:r>
              <a:rPr lang="en-US" altLang="zh-TW" sz="2400" b="0" dirty="0" err="1">
                <a:latin typeface="Times New Roman" panose="02020603050405020304" pitchFamily="18" charset="0"/>
                <a:ea typeface="標楷體" panose="03000509000000000000" pitchFamily="65" charset="-120"/>
                <a:cs typeface="Times New Roman" panose="02020603050405020304" pitchFamily="18" charset="0"/>
              </a:rPr>
              <a:t>Rol</a:t>
            </a:r>
            <a:r>
              <a:rPr lang="zh-TW" altLang="en-US" sz="2400" b="0" dirty="0">
                <a:latin typeface="PMingLiU" panose="02020500000000000000" pitchFamily="18" charset="-120"/>
                <a:ea typeface="PMingLiU" panose="02020500000000000000" pitchFamily="18" charset="-120"/>
                <a:cs typeface="Times New Roman" panose="02020603050405020304" pitchFamily="18" charset="0"/>
              </a:rPr>
              <a:t>、</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col</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值</a:t>
            </a:r>
            <a:endPar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6D69ECD3-EC4B-44CD-9636-4BA08C0AD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pic>
        <p:nvPicPr>
          <p:cNvPr id="7" name="圖片 6" descr="一張含有 文字 的圖片&#10;&#10;自動產生的描述">
            <a:extLst>
              <a:ext uri="{FF2B5EF4-FFF2-40B4-BE49-F238E27FC236}">
                <a16:creationId xmlns:a16="http://schemas.microsoft.com/office/drawing/2014/main" id="{161A7D49-0A80-410F-939A-94AFD9C8EA64}"/>
              </a:ext>
            </a:extLst>
          </p:cNvPr>
          <p:cNvPicPr>
            <a:picLocks noChangeAspect="1"/>
          </p:cNvPicPr>
          <p:nvPr/>
        </p:nvPicPr>
        <p:blipFill>
          <a:blip r:embed="rId2"/>
          <a:stretch>
            <a:fillRect/>
          </a:stretch>
        </p:blipFill>
        <p:spPr>
          <a:xfrm>
            <a:off x="827584" y="3088185"/>
            <a:ext cx="5056594" cy="2822758"/>
          </a:xfrm>
          <a:prstGeom prst="rect">
            <a:avLst/>
          </a:prstGeom>
        </p:spPr>
      </p:pic>
    </p:spTree>
    <p:extLst>
      <p:ext uri="{BB962C8B-B14F-4D97-AF65-F5344CB8AC3E}">
        <p14:creationId xmlns:p14="http://schemas.microsoft.com/office/powerpoint/2010/main" val="778100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768F39-CA50-4232-B189-E9EE47A39810}"/>
              </a:ext>
            </a:extLst>
          </p:cNvPr>
          <p:cNvSpPr>
            <a:spLocks noGrp="1"/>
          </p:cNvSpPr>
          <p:nvPr>
            <p:ph type="title"/>
          </p:nvPr>
        </p:nvSpPr>
        <p:spPr/>
        <p:txBody>
          <a:bodyPr>
            <a:normAutofit/>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實作二</a:t>
            </a:r>
            <a:endParaRPr lang="zh-TW" altLang="en-US" dirty="0"/>
          </a:p>
        </p:txBody>
      </p:sp>
      <p:sp>
        <p:nvSpPr>
          <p:cNvPr id="3" name="文字版面配置區 2">
            <a:extLst>
              <a:ext uri="{FF2B5EF4-FFF2-40B4-BE49-F238E27FC236}">
                <a16:creationId xmlns:a16="http://schemas.microsoft.com/office/drawing/2014/main" id="{9674849F-B2AB-4FB1-B71F-302224ADEA0B}"/>
              </a:ext>
            </a:extLst>
          </p:cNvPr>
          <p:cNvSpPr>
            <a:spLocks noGrp="1"/>
          </p:cNvSpPr>
          <p:nvPr>
            <p:ph type="body" idx="1"/>
          </p:nvPr>
        </p:nvSpPr>
        <p:spPr/>
        <p:txBody>
          <a:bodyPr/>
          <a:lstStyle/>
          <a:p>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將記錄下來的</a:t>
            </a:r>
            <a:r>
              <a:rPr lang="en-US" altLang="zh-TW" sz="2400" b="0" dirty="0" err="1">
                <a:latin typeface="Times New Roman" panose="02020603050405020304" pitchFamily="18" charset="0"/>
                <a:ea typeface="標楷體" panose="03000509000000000000" pitchFamily="65" charset="-120"/>
                <a:cs typeface="Times New Roman" panose="02020603050405020304" pitchFamily="18" charset="0"/>
              </a:rPr>
              <a:t>rol</a:t>
            </a:r>
            <a:r>
              <a:rPr lang="zh-TW" altLang="en-US" b="0" dirty="0">
                <a:latin typeface="PMingLiU" panose="02020500000000000000" pitchFamily="18" charset="-120"/>
                <a:ea typeface="PMingLiU" panose="02020500000000000000" pitchFamily="18" charset="-120"/>
                <a:cs typeface="Times New Roman" panose="02020603050405020304" pitchFamily="18" charset="0"/>
              </a:rPr>
              <a:t>、</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col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值與</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點的</a:t>
            </a:r>
            <a:r>
              <a:rPr lang="en-US" altLang="zh-TW" sz="2400" b="0" dirty="0" err="1">
                <a:latin typeface="Times New Roman" panose="02020603050405020304" pitchFamily="18" charset="0"/>
                <a:ea typeface="標楷體" panose="03000509000000000000" pitchFamily="65" charset="-120"/>
                <a:cs typeface="Times New Roman" panose="02020603050405020304" pitchFamily="18" charset="0"/>
              </a:rPr>
              <a:t>rol</a:t>
            </a:r>
            <a:r>
              <a:rPr lang="zh-TW" altLang="en-US" b="0" dirty="0">
                <a:latin typeface="PMingLiU" panose="02020500000000000000" pitchFamily="18" charset="-120"/>
                <a:ea typeface="PMingLiU" panose="02020500000000000000" pitchFamily="18" charset="-120"/>
                <a:cs typeface="Times New Roman" panose="02020603050405020304" pitchFamily="18" charset="0"/>
              </a:rPr>
              <a:t> 、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col</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值計算夾角和距離</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EC702FAD-82B2-4FB4-AA87-4949928549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pic>
        <p:nvPicPr>
          <p:cNvPr id="6" name="圖片 5" descr="一張含有 文字 的圖片&#10;&#10;自動產生的描述">
            <a:extLst>
              <a:ext uri="{FF2B5EF4-FFF2-40B4-BE49-F238E27FC236}">
                <a16:creationId xmlns:a16="http://schemas.microsoft.com/office/drawing/2014/main" id="{10D720FC-4EBC-4309-89E6-9C75E45FC45D}"/>
              </a:ext>
            </a:extLst>
          </p:cNvPr>
          <p:cNvPicPr>
            <a:picLocks noChangeAspect="1"/>
          </p:cNvPicPr>
          <p:nvPr/>
        </p:nvPicPr>
        <p:blipFill>
          <a:blip r:embed="rId2"/>
          <a:stretch>
            <a:fillRect/>
          </a:stretch>
        </p:blipFill>
        <p:spPr>
          <a:xfrm>
            <a:off x="98672" y="2285901"/>
            <a:ext cx="8946655" cy="2286198"/>
          </a:xfrm>
          <a:prstGeom prst="rect">
            <a:avLst/>
          </a:prstGeom>
        </p:spPr>
      </p:pic>
      <p:sp>
        <p:nvSpPr>
          <p:cNvPr id="7" name="矩形 6">
            <a:extLst>
              <a:ext uri="{FF2B5EF4-FFF2-40B4-BE49-F238E27FC236}">
                <a16:creationId xmlns:a16="http://schemas.microsoft.com/office/drawing/2014/main" id="{8204A0EB-FF6B-4815-B7B8-1FC686FA38E5}"/>
              </a:ext>
            </a:extLst>
          </p:cNvPr>
          <p:cNvSpPr/>
          <p:nvPr/>
        </p:nvSpPr>
        <p:spPr>
          <a:xfrm>
            <a:off x="49335" y="2274335"/>
            <a:ext cx="9045327" cy="1590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2F9CDD15-DBAD-482E-8990-9B1E0CA6ABCC}"/>
              </a:ext>
            </a:extLst>
          </p:cNvPr>
          <p:cNvSpPr txBox="1"/>
          <p:nvPr/>
        </p:nvSpPr>
        <p:spPr>
          <a:xfrm>
            <a:off x="4571998" y="2362200"/>
            <a:ext cx="877163" cy="369332"/>
          </a:xfrm>
          <a:prstGeom prst="rect">
            <a:avLst/>
          </a:prstGeom>
          <a:noFill/>
        </p:spPr>
        <p:txBody>
          <a:bodyPr wrap="non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算夾角</a:t>
            </a:r>
          </a:p>
        </p:txBody>
      </p:sp>
      <p:sp>
        <p:nvSpPr>
          <p:cNvPr id="9" name="矩形 8">
            <a:extLst>
              <a:ext uri="{FF2B5EF4-FFF2-40B4-BE49-F238E27FC236}">
                <a16:creationId xmlns:a16="http://schemas.microsoft.com/office/drawing/2014/main" id="{880B930F-B4BC-4F74-862E-E501F0D78200}"/>
              </a:ext>
            </a:extLst>
          </p:cNvPr>
          <p:cNvSpPr/>
          <p:nvPr/>
        </p:nvSpPr>
        <p:spPr>
          <a:xfrm>
            <a:off x="49334" y="3876675"/>
            <a:ext cx="9045327" cy="695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263915F8-53FC-4618-AE40-BD3EDDC7D788}"/>
              </a:ext>
            </a:extLst>
          </p:cNvPr>
          <p:cNvSpPr txBox="1"/>
          <p:nvPr/>
        </p:nvSpPr>
        <p:spPr>
          <a:xfrm>
            <a:off x="4571998" y="3941408"/>
            <a:ext cx="877163" cy="369332"/>
          </a:xfrm>
          <a:prstGeom prst="rect">
            <a:avLst/>
          </a:prstGeom>
          <a:noFill/>
        </p:spPr>
        <p:txBody>
          <a:bodyPr wrap="non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算距離</a:t>
            </a:r>
          </a:p>
        </p:txBody>
      </p:sp>
    </p:spTree>
    <p:extLst>
      <p:ext uri="{BB962C8B-B14F-4D97-AF65-F5344CB8AC3E}">
        <p14:creationId xmlns:p14="http://schemas.microsoft.com/office/powerpoint/2010/main" val="415192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0B9A1E-8D13-4DEA-ADFE-3E02D7E0735F}"/>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實作二</a:t>
            </a:r>
            <a:endParaRPr lang="zh-TW" altLang="en-US" dirty="0"/>
          </a:p>
        </p:txBody>
      </p:sp>
      <p:sp>
        <p:nvSpPr>
          <p:cNvPr id="3" name="文字版面配置區 2">
            <a:extLst>
              <a:ext uri="{FF2B5EF4-FFF2-40B4-BE49-F238E27FC236}">
                <a16:creationId xmlns:a16="http://schemas.microsoft.com/office/drawing/2014/main" id="{1FDEC0A9-1F54-4898-87D7-D6C34CBAE471}"/>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測試</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讀取</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.txt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檔</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設</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點的位置在</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(63,63)</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0DF4EF0-1AC8-4943-BF36-15D799DF5D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pic>
        <p:nvPicPr>
          <p:cNvPr id="10" name="圖片 9" descr="一張含有 文字, 窗戶 的圖片&#10;&#10;自動產生的描述">
            <a:extLst>
              <a:ext uri="{FF2B5EF4-FFF2-40B4-BE49-F238E27FC236}">
                <a16:creationId xmlns:a16="http://schemas.microsoft.com/office/drawing/2014/main" id="{C29CEFE1-9350-48E0-8E56-A16BFBE4C534}"/>
              </a:ext>
            </a:extLst>
          </p:cNvPr>
          <p:cNvPicPr>
            <a:picLocks noChangeAspect="1"/>
          </p:cNvPicPr>
          <p:nvPr/>
        </p:nvPicPr>
        <p:blipFill>
          <a:blip r:embed="rId2"/>
          <a:stretch>
            <a:fillRect/>
          </a:stretch>
        </p:blipFill>
        <p:spPr>
          <a:xfrm>
            <a:off x="5427377" y="627683"/>
            <a:ext cx="3551228" cy="5875529"/>
          </a:xfrm>
          <a:prstGeom prst="rect">
            <a:avLst/>
          </a:prstGeom>
        </p:spPr>
      </p:pic>
    </p:spTree>
    <p:extLst>
      <p:ext uri="{BB962C8B-B14F-4D97-AF65-F5344CB8AC3E}">
        <p14:creationId xmlns:p14="http://schemas.microsoft.com/office/powerpoint/2010/main" val="171552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45EB45-B920-41E8-B853-11C220FD7D4D}"/>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實作二</a:t>
            </a:r>
            <a:endParaRPr lang="zh-TW" altLang="en-US" dirty="0"/>
          </a:p>
        </p:txBody>
      </p:sp>
      <p:sp>
        <p:nvSpPr>
          <p:cNvPr id="3" name="文字版面配置區 2">
            <a:extLst>
              <a:ext uri="{FF2B5EF4-FFF2-40B4-BE49-F238E27FC236}">
                <a16:creationId xmlns:a16="http://schemas.microsoft.com/office/drawing/2014/main" id="{EAAA56F7-D79B-4ED8-BDA3-9A180A2296FF}"/>
              </a:ext>
            </a:extLst>
          </p:cNvPr>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輸出結果</a:t>
            </a:r>
          </a:p>
        </p:txBody>
      </p:sp>
      <p:sp>
        <p:nvSpPr>
          <p:cNvPr id="4" name="投影片編號版面配置區 3">
            <a:extLst>
              <a:ext uri="{FF2B5EF4-FFF2-40B4-BE49-F238E27FC236}">
                <a16:creationId xmlns:a16="http://schemas.microsoft.com/office/drawing/2014/main" id="{7F84F140-795F-420D-AEA0-AE68EC84D7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pic>
        <p:nvPicPr>
          <p:cNvPr id="13" name="圖片 12">
            <a:extLst>
              <a:ext uri="{FF2B5EF4-FFF2-40B4-BE49-F238E27FC236}">
                <a16:creationId xmlns:a16="http://schemas.microsoft.com/office/drawing/2014/main" id="{7BA2394B-79CE-4131-945C-9F756DCA7665}"/>
              </a:ext>
            </a:extLst>
          </p:cNvPr>
          <p:cNvPicPr>
            <a:picLocks noChangeAspect="1"/>
          </p:cNvPicPr>
          <p:nvPr/>
        </p:nvPicPr>
        <p:blipFill>
          <a:blip r:embed="rId2"/>
          <a:stretch>
            <a:fillRect/>
          </a:stretch>
        </p:blipFill>
        <p:spPr>
          <a:xfrm>
            <a:off x="523372" y="4143540"/>
            <a:ext cx="6988146" cy="2354784"/>
          </a:xfrm>
          <a:prstGeom prst="rect">
            <a:avLst/>
          </a:prstGeom>
        </p:spPr>
      </p:pic>
      <p:sp>
        <p:nvSpPr>
          <p:cNvPr id="29" name="橢圓 28">
            <a:extLst>
              <a:ext uri="{FF2B5EF4-FFF2-40B4-BE49-F238E27FC236}">
                <a16:creationId xmlns:a16="http://schemas.microsoft.com/office/drawing/2014/main" id="{67A9B358-2A11-46CC-B193-38BEFE26B336}"/>
              </a:ext>
            </a:extLst>
          </p:cNvPr>
          <p:cNvSpPr/>
          <p:nvPr/>
        </p:nvSpPr>
        <p:spPr>
          <a:xfrm>
            <a:off x="3336472" y="6128657"/>
            <a:ext cx="223156" cy="2161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descr="一張含有 文字 的圖片&#10;&#10;自動產生的描述">
            <a:extLst>
              <a:ext uri="{FF2B5EF4-FFF2-40B4-BE49-F238E27FC236}">
                <a16:creationId xmlns:a16="http://schemas.microsoft.com/office/drawing/2014/main" id="{10248823-745E-4F2B-BC71-15C8D4185B12}"/>
              </a:ext>
            </a:extLst>
          </p:cNvPr>
          <p:cNvPicPr>
            <a:picLocks noChangeAspect="1"/>
          </p:cNvPicPr>
          <p:nvPr/>
        </p:nvPicPr>
        <p:blipFill>
          <a:blip r:embed="rId3"/>
          <a:stretch>
            <a:fillRect/>
          </a:stretch>
        </p:blipFill>
        <p:spPr>
          <a:xfrm>
            <a:off x="522514" y="2315752"/>
            <a:ext cx="3182298" cy="1581505"/>
          </a:xfrm>
          <a:prstGeom prst="rect">
            <a:avLst/>
          </a:prstGeom>
        </p:spPr>
      </p:pic>
      <p:sp>
        <p:nvSpPr>
          <p:cNvPr id="33" name="橢圓 32">
            <a:extLst>
              <a:ext uri="{FF2B5EF4-FFF2-40B4-BE49-F238E27FC236}">
                <a16:creationId xmlns:a16="http://schemas.microsoft.com/office/drawing/2014/main" id="{B95E9101-07E5-4ADB-BAFE-79DDC977BA8D}"/>
              </a:ext>
            </a:extLst>
          </p:cNvPr>
          <p:cNvSpPr/>
          <p:nvPr/>
        </p:nvSpPr>
        <p:spPr>
          <a:xfrm>
            <a:off x="7254846" y="6270631"/>
            <a:ext cx="223156" cy="2161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直線接點 34">
            <a:extLst>
              <a:ext uri="{FF2B5EF4-FFF2-40B4-BE49-F238E27FC236}">
                <a16:creationId xmlns:a16="http://schemas.microsoft.com/office/drawing/2014/main" id="{618F1CC0-65FF-4B51-BD6E-0BF42EF8C94B}"/>
              </a:ext>
            </a:extLst>
          </p:cNvPr>
          <p:cNvCxnSpPr>
            <a:stCxn id="29" idx="6"/>
            <a:endCxn id="33" idx="2"/>
          </p:cNvCxnSpPr>
          <p:nvPr/>
        </p:nvCxnSpPr>
        <p:spPr>
          <a:xfrm>
            <a:off x="3559628" y="6236721"/>
            <a:ext cx="3695218" cy="1419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7F864B3-A13B-4FBD-8E05-51096CE42631}"/>
              </a:ext>
            </a:extLst>
          </p:cNvPr>
          <p:cNvCxnSpPr/>
          <p:nvPr/>
        </p:nvCxnSpPr>
        <p:spPr>
          <a:xfrm flipH="1" flipV="1">
            <a:off x="3135085" y="6389246"/>
            <a:ext cx="4087103" cy="115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D7E2BB8-185D-4BDD-AC8D-71E447158965}"/>
              </a:ext>
            </a:extLst>
          </p:cNvPr>
          <p:cNvSpPr txBox="1"/>
          <p:nvPr/>
        </p:nvSpPr>
        <p:spPr>
          <a:xfrm>
            <a:off x="3190508" y="6393472"/>
            <a:ext cx="3741730" cy="338554"/>
          </a:xfrm>
          <a:prstGeom prst="rect">
            <a:avLst/>
          </a:prstGeom>
          <a:noFill/>
        </p:spPr>
        <p:txBody>
          <a:bodyPr wrap="none" rtlCol="0">
            <a:spAutoFit/>
          </a:bodyPr>
          <a:lstStyle/>
          <a:p>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夾角約為</a:t>
            </a:r>
            <a:r>
              <a:rPr lang="en-US" altLang="zh-TW"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1.548</a:t>
            </a:r>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度</a:t>
            </a:r>
            <a:r>
              <a:rPr lang="en-US" altLang="zh-TW"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經過四捨五入後為</a:t>
            </a:r>
            <a:r>
              <a:rPr lang="en-US" altLang="zh-TW"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度</a:t>
            </a:r>
          </a:p>
        </p:txBody>
      </p:sp>
      <p:sp>
        <p:nvSpPr>
          <p:cNvPr id="40" name="文字方塊 39">
            <a:extLst>
              <a:ext uri="{FF2B5EF4-FFF2-40B4-BE49-F238E27FC236}">
                <a16:creationId xmlns:a16="http://schemas.microsoft.com/office/drawing/2014/main" id="{49EA3E31-FF41-434A-86E8-421EA837AF4C}"/>
              </a:ext>
            </a:extLst>
          </p:cNvPr>
          <p:cNvSpPr txBox="1"/>
          <p:nvPr/>
        </p:nvSpPr>
        <p:spPr>
          <a:xfrm>
            <a:off x="7351701" y="6356350"/>
            <a:ext cx="1069524" cy="369332"/>
          </a:xfrm>
          <a:prstGeom prst="rect">
            <a:avLst/>
          </a:prstGeom>
          <a:noFill/>
        </p:spPr>
        <p:txBody>
          <a:bodyPr wrap="none" rtlCol="0">
            <a:spAutoFit/>
          </a:bodyPr>
          <a:lstStyle/>
          <a:p>
            <a:r>
              <a:rPr lang="en-US" altLang="zh-TW" sz="1800" dirty="0">
                <a:solidFill>
                  <a:srgbClr val="FF0000"/>
                </a:solidFill>
              </a:rPr>
              <a:t>A(63,63)</a:t>
            </a:r>
            <a:endParaRPr lang="zh-TW" altLang="en-US" sz="1800" dirty="0">
              <a:solidFill>
                <a:srgbClr val="FF0000"/>
              </a:solidFill>
            </a:endParaRPr>
          </a:p>
        </p:txBody>
      </p:sp>
      <p:sp>
        <p:nvSpPr>
          <p:cNvPr id="41" name="文字方塊 40">
            <a:extLst>
              <a:ext uri="{FF2B5EF4-FFF2-40B4-BE49-F238E27FC236}">
                <a16:creationId xmlns:a16="http://schemas.microsoft.com/office/drawing/2014/main" id="{C285142B-5950-4495-89A9-254212009334}"/>
              </a:ext>
            </a:extLst>
          </p:cNvPr>
          <p:cNvSpPr txBox="1"/>
          <p:nvPr/>
        </p:nvSpPr>
        <p:spPr>
          <a:xfrm>
            <a:off x="3559628" y="5792723"/>
            <a:ext cx="915635" cy="369332"/>
          </a:xfrm>
          <a:prstGeom prst="rect">
            <a:avLst/>
          </a:prstGeom>
          <a:solidFill>
            <a:schemeClr val="bg1"/>
          </a:solidFill>
        </p:spPr>
        <p:txBody>
          <a:bodyPr wrap="none" rtlCol="0">
            <a:spAutoFit/>
          </a:bodyPr>
          <a:lstStyle/>
          <a:p>
            <a:r>
              <a:rPr lang="en-US" altLang="zh-TW" sz="1800" dirty="0">
                <a:solidFill>
                  <a:srgbClr val="FF0000"/>
                </a:solidFill>
              </a:rPr>
              <a:t>(62,26)</a:t>
            </a:r>
            <a:endParaRPr lang="zh-TW" altLang="en-US" sz="1800" dirty="0">
              <a:solidFill>
                <a:srgbClr val="FF0000"/>
              </a:solidFill>
            </a:endParaRPr>
          </a:p>
        </p:txBody>
      </p:sp>
      <p:sp>
        <p:nvSpPr>
          <p:cNvPr id="42" name="矩形 41">
            <a:extLst>
              <a:ext uri="{FF2B5EF4-FFF2-40B4-BE49-F238E27FC236}">
                <a16:creationId xmlns:a16="http://schemas.microsoft.com/office/drawing/2014/main" id="{99985FA7-CB68-430A-BDA8-CEAE2D02B097}"/>
              </a:ext>
            </a:extLst>
          </p:cNvPr>
          <p:cNvSpPr/>
          <p:nvPr/>
        </p:nvSpPr>
        <p:spPr>
          <a:xfrm>
            <a:off x="522514" y="2754086"/>
            <a:ext cx="1132115" cy="315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4CF0AFFD-B158-4C88-8ED2-26C99AE0CC8F}"/>
              </a:ext>
            </a:extLst>
          </p:cNvPr>
          <p:cNvSpPr/>
          <p:nvPr/>
        </p:nvSpPr>
        <p:spPr>
          <a:xfrm>
            <a:off x="522514" y="3079732"/>
            <a:ext cx="2813958" cy="200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7A59E04C-7127-46F3-82A1-663E89422683}"/>
              </a:ext>
            </a:extLst>
          </p:cNvPr>
          <p:cNvSpPr/>
          <p:nvPr/>
        </p:nvSpPr>
        <p:spPr>
          <a:xfrm>
            <a:off x="522514" y="3497856"/>
            <a:ext cx="2813958" cy="200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5CB87171-7772-450C-88B1-C4D33849FEEF}"/>
              </a:ext>
            </a:extLst>
          </p:cNvPr>
          <p:cNvSpPr txBox="1"/>
          <p:nvPr/>
        </p:nvSpPr>
        <p:spPr>
          <a:xfrm>
            <a:off x="4757192" y="5833937"/>
            <a:ext cx="2903359" cy="369332"/>
          </a:xfrm>
          <a:prstGeom prst="rect">
            <a:avLst/>
          </a:prstGeom>
          <a:solidFill>
            <a:schemeClr val="bg1"/>
          </a:solidFill>
        </p:spPr>
        <p:txBody>
          <a:bodyPr wrap="none" rtlCol="0">
            <a:spAutoFit/>
          </a:bodyPr>
          <a:lstStyle/>
          <a:p>
            <a:r>
              <a:rPr lang="zh-TW" altLang="en-US"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最末點與</a:t>
            </a:r>
            <a:r>
              <a:rPr lang="en-US" altLang="zh-TW"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a:t>
            </a:r>
            <a:r>
              <a:rPr lang="zh-TW" altLang="en-US"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點的距離約為</a:t>
            </a:r>
            <a:r>
              <a:rPr lang="en-US" altLang="zh-TW"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37</a:t>
            </a:r>
            <a:endParaRPr lang="zh-TW" altLang="en-US"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493159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8AABB5-0E3E-4CB4-9AF6-F7BA0D2AABE2}"/>
              </a:ext>
            </a:extLst>
          </p:cNvPr>
          <p:cNvSpPr>
            <a:spLocks noGrp="1"/>
          </p:cNvSpPr>
          <p:nvPr>
            <p:ph type="title"/>
          </p:nvPr>
        </p:nvSpPr>
        <p:spPr/>
        <p:txBody>
          <a:bodyPr>
            <a:normAutofit/>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線段是否走超過邊界</a:t>
            </a:r>
            <a: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(die</a:t>
            </a:r>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框</a:t>
            </a:r>
            <a: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p>
        </p:txBody>
      </p:sp>
      <p:sp>
        <p:nvSpPr>
          <p:cNvPr id="3" name="文字版面配置區 2">
            <a:extLst>
              <a:ext uri="{FF2B5EF4-FFF2-40B4-BE49-F238E27FC236}">
                <a16:creationId xmlns:a16="http://schemas.microsoft.com/office/drawing/2014/main" id="{BBC092DA-379C-421E-99CE-C7FAEFCA21D2}"/>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9389DF5A-6A22-42EB-905E-11C13322A4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pic>
        <p:nvPicPr>
          <p:cNvPr id="6" name="圖片 5">
            <a:extLst>
              <a:ext uri="{FF2B5EF4-FFF2-40B4-BE49-F238E27FC236}">
                <a16:creationId xmlns:a16="http://schemas.microsoft.com/office/drawing/2014/main" id="{3A3AAA1D-AD1F-4C43-9B7A-ACD92D5B6084}"/>
              </a:ext>
            </a:extLst>
          </p:cNvPr>
          <p:cNvPicPr>
            <a:picLocks noChangeAspect="1"/>
          </p:cNvPicPr>
          <p:nvPr/>
        </p:nvPicPr>
        <p:blipFill>
          <a:blip r:embed="rId2"/>
          <a:stretch>
            <a:fillRect/>
          </a:stretch>
        </p:blipFill>
        <p:spPr>
          <a:xfrm>
            <a:off x="251520" y="1550892"/>
            <a:ext cx="4766013" cy="4727783"/>
          </a:xfrm>
          <a:prstGeom prst="rect">
            <a:avLst/>
          </a:prstGeom>
        </p:spPr>
      </p:pic>
      <p:pic>
        <p:nvPicPr>
          <p:cNvPr id="8" name="圖片 7">
            <a:extLst>
              <a:ext uri="{FF2B5EF4-FFF2-40B4-BE49-F238E27FC236}">
                <a16:creationId xmlns:a16="http://schemas.microsoft.com/office/drawing/2014/main" id="{CD70E1F1-4BB8-45FF-A888-517797DEF42A}"/>
              </a:ext>
            </a:extLst>
          </p:cNvPr>
          <p:cNvPicPr>
            <a:picLocks noChangeAspect="1"/>
          </p:cNvPicPr>
          <p:nvPr/>
        </p:nvPicPr>
        <p:blipFill>
          <a:blip r:embed="rId3"/>
          <a:stretch>
            <a:fillRect/>
          </a:stretch>
        </p:blipFill>
        <p:spPr>
          <a:xfrm>
            <a:off x="5017533" y="2111830"/>
            <a:ext cx="3931392" cy="3793352"/>
          </a:xfrm>
          <a:prstGeom prst="rect">
            <a:avLst/>
          </a:prstGeom>
        </p:spPr>
      </p:pic>
      <p:sp>
        <p:nvSpPr>
          <p:cNvPr id="9" name="矩形 8">
            <a:extLst>
              <a:ext uri="{FF2B5EF4-FFF2-40B4-BE49-F238E27FC236}">
                <a16:creationId xmlns:a16="http://schemas.microsoft.com/office/drawing/2014/main" id="{45DA5F6D-BB68-482C-A53D-E6A1E1C69E3F}"/>
              </a:ext>
            </a:extLst>
          </p:cNvPr>
          <p:cNvSpPr/>
          <p:nvPr/>
        </p:nvSpPr>
        <p:spPr>
          <a:xfrm>
            <a:off x="1861457" y="3069771"/>
            <a:ext cx="1600200" cy="1632858"/>
          </a:xfrm>
          <a:prstGeom prst="rect">
            <a:avLst/>
          </a:prstGeom>
          <a:noFill/>
          <a:ln w="57150">
            <a:solidFill>
              <a:srgbClr val="2B13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右 9">
            <a:extLst>
              <a:ext uri="{FF2B5EF4-FFF2-40B4-BE49-F238E27FC236}">
                <a16:creationId xmlns:a16="http://schemas.microsoft.com/office/drawing/2014/main" id="{299988D2-8DAF-4CD7-9E56-6079E4CAD85D}"/>
              </a:ext>
            </a:extLst>
          </p:cNvPr>
          <p:cNvSpPr/>
          <p:nvPr/>
        </p:nvSpPr>
        <p:spPr>
          <a:xfrm>
            <a:off x="3828109" y="3701541"/>
            <a:ext cx="1383249" cy="457200"/>
          </a:xfrm>
          <a:prstGeom prst="rightArrow">
            <a:avLst/>
          </a:prstGeom>
          <a:solidFill>
            <a:srgbClr val="2B13DD"/>
          </a:solidFill>
          <a:ln>
            <a:solidFill>
              <a:srgbClr val="2B13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4066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051AC2-9435-4FD3-9C87-43C945C54000}"/>
              </a:ext>
            </a:extLst>
          </p:cNvPr>
          <p:cNvSpPr>
            <a:spLocks noGrp="1"/>
          </p:cNvSpPr>
          <p:nvPr>
            <p:ph type="title"/>
          </p:nvPr>
        </p:nvSpPr>
        <p:spPr/>
        <p:txBody>
          <a:bodyPr>
            <a:normAutofit/>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方法一</a:t>
            </a:r>
            <a: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schemeClr val="bg1"/>
              </a:solidFill>
            </a:endParaRPr>
          </a:p>
        </p:txBody>
      </p:sp>
      <mc:AlternateContent xmlns:mc="http://schemas.openxmlformats.org/markup-compatibility/2006" xmlns:a14="http://schemas.microsoft.com/office/drawing/2010/main">
        <mc:Choice Requires="a14">
          <p:sp>
            <p:nvSpPr>
              <p:cNvPr id="3" name="文字版面配置區 2">
                <a:extLst>
                  <a:ext uri="{FF2B5EF4-FFF2-40B4-BE49-F238E27FC236}">
                    <a16:creationId xmlns:a16="http://schemas.microsoft.com/office/drawing/2014/main" id="{B94B0ECC-48C0-4D0B-9413-D3AB0B697728}"/>
                  </a:ext>
                </a:extLst>
              </p:cNvPr>
              <p:cNvSpPr>
                <a:spLocks noGrp="1"/>
              </p:cNvSpPr>
              <p:nvPr>
                <p:ph type="body" idx="1"/>
              </p:nvPr>
            </p:nvSpPr>
            <p:spPr/>
            <p:txBody>
              <a:bodyPr/>
              <a:lstStyle/>
              <a:p>
                <a:r>
                  <a:rPr lang="zh-TW" altLang="en-US" sz="2000" b="0" dirty="0">
                    <a:latin typeface="標楷體" panose="03000509000000000000" pitchFamily="65" charset="-120"/>
                    <a:ea typeface="標楷體" panose="03000509000000000000" pitchFamily="65" charset="-120"/>
                  </a:rPr>
                  <a:t>想法</a:t>
                </a:r>
                <a:r>
                  <a:rPr lang="en-US" altLang="zh-TW" sz="2000" b="0" dirty="0">
                    <a:latin typeface="標楷體" panose="03000509000000000000" pitchFamily="65" charset="-120"/>
                    <a:ea typeface="標楷體" panose="03000509000000000000" pitchFamily="65" charset="-120"/>
                  </a:rPr>
                  <a:t>:</a:t>
                </a: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已知</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的範圍</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取得</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的中心點</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C</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的座標</a:t>
                </a:r>
                <a:r>
                  <a:rPr lang="zh-TW" altLang="en-US" sz="2000" b="0"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sz="2000" b="0" dirty="0">
                  <a:latin typeface="PMingLiU" panose="02020500000000000000" pitchFamily="18" charset="-120"/>
                  <a:ea typeface="PMingLiU" panose="02020500000000000000" pitchFamily="18" charset="-120"/>
                  <a:cs typeface="Times New Roman" panose="02020603050405020304" pitchFamily="18" charset="0"/>
                </a:endParaRPr>
              </a:p>
              <a:p>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Dis(B,C):</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表示轉折點</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C</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的距離</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14:m>
                  <m:oMath xmlns:m="http://schemas.openxmlformats.org/officeDocument/2006/math">
                    <m:r>
                      <a:rPr lang="en-US" altLang="zh-TW" sz="2000" b="0" i="1" smtClean="0">
                        <a:latin typeface="Cambria Math" panose="02040503050406030204" pitchFamily="18" charset="0"/>
                      </a:rPr>
                      <m:t>𝑖𝑓</m:t>
                    </m:r>
                    <m:r>
                      <a:rPr lang="en-US" altLang="zh-TW" sz="2000" b="0" i="1" smtClean="0">
                        <a:latin typeface="Cambria Math" panose="02040503050406030204" pitchFamily="18" charset="0"/>
                      </a:rPr>
                      <m:t> </m:t>
                    </m:r>
                    <m:r>
                      <m:rPr>
                        <m:sty m:val="p"/>
                      </m:rPr>
                      <a:rPr lang="en-US" altLang="zh-TW" sz="2000" b="0" i="1">
                        <a:latin typeface="Cambria Math" panose="02040503050406030204" pitchFamily="18" charset="0"/>
                      </a:rPr>
                      <m:t>D</m:t>
                    </m:r>
                  </m:oMath>
                </a14:m>
                <a:r>
                  <a:rPr lang="en-US" altLang="zh-TW" sz="2000" b="0" dirty="0">
                    <a:latin typeface="Times New Roman" panose="02020603050405020304" pitchFamily="18" charset="0"/>
                    <a:cs typeface="Times New Roman" panose="02020603050405020304" pitchFamily="18" charset="0"/>
                  </a:rPr>
                  <a:t>is(B,C) &lt; Dis(A,C):</a:t>
                </a:r>
              </a:p>
              <a:p>
                <a:pPr marL="99060" indent="0">
                  <a:buNone/>
                </a:pPr>
                <a:r>
                  <a:rPr lang="en-US" altLang="zh-TW" sz="2000" b="0" dirty="0">
                    <a:latin typeface="Times New Roman" panose="02020603050405020304" pitchFamily="18" charset="0"/>
                    <a:cs typeface="Times New Roman" panose="02020603050405020304" pitchFamily="18" charset="0"/>
                  </a:rPr>
                  <a:t>	punish</a:t>
                </a:r>
              </a:p>
              <a:p>
                <a:pPr marL="99060" indent="0">
                  <a:buNone/>
                </a:pPr>
                <a:r>
                  <a:rPr lang="en-US" altLang="zh-TW" sz="2000" b="0" dirty="0">
                    <a:latin typeface="Times New Roman" panose="02020603050405020304" pitchFamily="18" charset="0"/>
                    <a:cs typeface="Times New Roman" panose="02020603050405020304" pitchFamily="18" charset="0"/>
                  </a:rPr>
                  <a:t>else:</a:t>
                </a:r>
              </a:p>
              <a:p>
                <a:pPr marL="99060" indent="0">
                  <a:buNone/>
                </a:pPr>
                <a:r>
                  <a:rPr lang="en-US" altLang="zh-TW" sz="2000" b="0" dirty="0">
                    <a:latin typeface="Times New Roman" panose="02020603050405020304" pitchFamily="18" charset="0"/>
                    <a:cs typeface="Times New Roman" panose="02020603050405020304" pitchFamily="18" charset="0"/>
                  </a:rPr>
                  <a:t>	no  punish</a:t>
                </a:r>
                <a:endParaRPr lang="zh-TW" altLang="en-US" sz="2000" b="0" dirty="0">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文字版面配置區 2">
                <a:extLst>
                  <a:ext uri="{FF2B5EF4-FFF2-40B4-BE49-F238E27FC236}">
                    <a16:creationId xmlns:a16="http://schemas.microsoft.com/office/drawing/2014/main" id="{B94B0ECC-48C0-4D0B-9413-D3AB0B697728}"/>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AFD79523-1EE4-4378-A4D7-FEC7FAF0D0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pic>
        <p:nvPicPr>
          <p:cNvPr id="24" name="圖片 23">
            <a:extLst>
              <a:ext uri="{FF2B5EF4-FFF2-40B4-BE49-F238E27FC236}">
                <a16:creationId xmlns:a16="http://schemas.microsoft.com/office/drawing/2014/main" id="{CD57F2E7-D9E1-41C3-B787-D966DBFB7B12}"/>
              </a:ext>
            </a:extLst>
          </p:cNvPr>
          <p:cNvPicPr>
            <a:picLocks noChangeAspect="1"/>
          </p:cNvPicPr>
          <p:nvPr/>
        </p:nvPicPr>
        <p:blipFill>
          <a:blip r:embed="rId3"/>
          <a:stretch>
            <a:fillRect/>
          </a:stretch>
        </p:blipFill>
        <p:spPr>
          <a:xfrm>
            <a:off x="4959344" y="1961486"/>
            <a:ext cx="3997676" cy="3975979"/>
          </a:xfrm>
          <a:prstGeom prst="rect">
            <a:avLst/>
          </a:prstGeom>
        </p:spPr>
      </p:pic>
      <p:sp>
        <p:nvSpPr>
          <p:cNvPr id="26" name="矩形 25">
            <a:extLst>
              <a:ext uri="{FF2B5EF4-FFF2-40B4-BE49-F238E27FC236}">
                <a16:creationId xmlns:a16="http://schemas.microsoft.com/office/drawing/2014/main" id="{1A06E55E-3F19-4170-93F7-A3A098124D05}"/>
              </a:ext>
            </a:extLst>
          </p:cNvPr>
          <p:cNvSpPr/>
          <p:nvPr/>
        </p:nvSpPr>
        <p:spPr>
          <a:xfrm>
            <a:off x="6321582" y="3254829"/>
            <a:ext cx="1306286" cy="1284514"/>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5264D157-8FA2-41E8-9A81-9B3D9491240A}"/>
              </a:ext>
            </a:extLst>
          </p:cNvPr>
          <p:cNvSpPr/>
          <p:nvPr/>
        </p:nvSpPr>
        <p:spPr>
          <a:xfrm>
            <a:off x="6257042" y="4440269"/>
            <a:ext cx="157068" cy="170947"/>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3F9227CD-5B4A-4AE6-AE54-51628042464F}"/>
              </a:ext>
            </a:extLst>
          </p:cNvPr>
          <p:cNvSpPr/>
          <p:nvPr/>
        </p:nvSpPr>
        <p:spPr>
          <a:xfrm>
            <a:off x="7535340" y="3243263"/>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045D7130-A72C-48E0-BFD6-A5285517581B}"/>
              </a:ext>
            </a:extLst>
          </p:cNvPr>
          <p:cNvSpPr txBox="1"/>
          <p:nvPr/>
        </p:nvSpPr>
        <p:spPr>
          <a:xfrm>
            <a:off x="6699854" y="2844402"/>
            <a:ext cx="835485" cy="338554"/>
          </a:xfrm>
          <a:prstGeom prst="rect">
            <a:avLst/>
          </a:prstGeom>
          <a:noFill/>
        </p:spPr>
        <p:txBody>
          <a:bodyPr wrap="none" rtlCol="0">
            <a:spAutoFit/>
          </a:bodyPr>
          <a:lstStyle/>
          <a:p>
            <a:r>
              <a:rPr lang="en-US" altLang="zh-TW" sz="1600" b="1" dirty="0">
                <a:solidFill>
                  <a:srgbClr val="FF0000"/>
                </a:solidFill>
              </a:rPr>
              <a:t>(50,50)</a:t>
            </a:r>
            <a:endParaRPr lang="zh-TW" altLang="en-US" sz="1600" b="1" dirty="0">
              <a:solidFill>
                <a:srgbClr val="FF0000"/>
              </a:solidFill>
            </a:endParaRPr>
          </a:p>
        </p:txBody>
      </p:sp>
      <p:cxnSp>
        <p:nvCxnSpPr>
          <p:cNvPr id="32" name="直線接點 31">
            <a:extLst>
              <a:ext uri="{FF2B5EF4-FFF2-40B4-BE49-F238E27FC236}">
                <a16:creationId xmlns:a16="http://schemas.microsoft.com/office/drawing/2014/main" id="{89AE0919-AAD4-4623-9F2E-21DA09AEC3F1}"/>
              </a:ext>
            </a:extLst>
          </p:cNvPr>
          <p:cNvCxnSpPr/>
          <p:nvPr/>
        </p:nvCxnSpPr>
        <p:spPr>
          <a:xfrm>
            <a:off x="6786503" y="3882126"/>
            <a:ext cx="32792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直線接點 32">
            <a:extLst>
              <a:ext uri="{FF2B5EF4-FFF2-40B4-BE49-F238E27FC236}">
                <a16:creationId xmlns:a16="http://schemas.microsoft.com/office/drawing/2014/main" id="{0775A607-75EC-4152-99F1-967432695EAB}"/>
              </a:ext>
            </a:extLst>
          </p:cNvPr>
          <p:cNvCxnSpPr>
            <a:cxnSpLocks/>
          </p:cNvCxnSpPr>
          <p:nvPr/>
        </p:nvCxnSpPr>
        <p:spPr>
          <a:xfrm>
            <a:off x="6950467" y="3733800"/>
            <a:ext cx="0" cy="315686"/>
          </a:xfrm>
          <a:prstGeom prst="line">
            <a:avLst/>
          </a:prstGeom>
        </p:spPr>
        <p:style>
          <a:lnRef idx="3">
            <a:schemeClr val="accent1"/>
          </a:lnRef>
          <a:fillRef idx="0">
            <a:schemeClr val="accent1"/>
          </a:fillRef>
          <a:effectRef idx="2">
            <a:schemeClr val="accent1"/>
          </a:effectRef>
          <a:fontRef idx="minor">
            <a:schemeClr val="tx1"/>
          </a:fontRef>
        </p:style>
      </p:cxnSp>
      <p:sp>
        <p:nvSpPr>
          <p:cNvPr id="41" name="文字方塊 40">
            <a:extLst>
              <a:ext uri="{FF2B5EF4-FFF2-40B4-BE49-F238E27FC236}">
                <a16:creationId xmlns:a16="http://schemas.microsoft.com/office/drawing/2014/main" id="{8FF4E304-B474-43AA-8D8D-B2D4A003918F}"/>
              </a:ext>
            </a:extLst>
          </p:cNvPr>
          <p:cNvSpPr txBox="1"/>
          <p:nvPr/>
        </p:nvSpPr>
        <p:spPr>
          <a:xfrm>
            <a:off x="6942724" y="3609042"/>
            <a:ext cx="314510" cy="307777"/>
          </a:xfrm>
          <a:prstGeom prst="rect">
            <a:avLst/>
          </a:prstGeom>
          <a:noFill/>
        </p:spPr>
        <p:txBody>
          <a:bodyPr wrap="none" rtlCol="0">
            <a:spAutoFit/>
          </a:bodyPr>
          <a:lstStyle/>
          <a:p>
            <a:r>
              <a:rPr lang="en-US" altLang="zh-TW" b="1" dirty="0">
                <a:solidFill>
                  <a:srgbClr val="FF0000"/>
                </a:solidFill>
              </a:rPr>
              <a:t>C</a:t>
            </a:r>
            <a:endParaRPr lang="zh-TW" altLang="en-US" b="1" dirty="0">
              <a:solidFill>
                <a:srgbClr val="FF0000"/>
              </a:solidFill>
            </a:endParaRPr>
          </a:p>
        </p:txBody>
      </p:sp>
      <p:sp>
        <p:nvSpPr>
          <p:cNvPr id="42" name="文字方塊 41">
            <a:extLst>
              <a:ext uri="{FF2B5EF4-FFF2-40B4-BE49-F238E27FC236}">
                <a16:creationId xmlns:a16="http://schemas.microsoft.com/office/drawing/2014/main" id="{1287E4BB-7F3B-4494-A7A7-0C48737816DB}"/>
              </a:ext>
            </a:extLst>
          </p:cNvPr>
          <p:cNvSpPr txBox="1"/>
          <p:nvPr/>
        </p:nvSpPr>
        <p:spPr>
          <a:xfrm>
            <a:off x="7257234" y="3262659"/>
            <a:ext cx="332142" cy="338554"/>
          </a:xfrm>
          <a:prstGeom prst="rect">
            <a:avLst/>
          </a:prstGeom>
          <a:noFill/>
        </p:spPr>
        <p:txBody>
          <a:bodyPr wrap="none" rtlCol="0">
            <a:spAutoFit/>
          </a:bodyPr>
          <a:lstStyle/>
          <a:p>
            <a:r>
              <a:rPr lang="en-US" altLang="zh-TW" sz="1600" b="1" dirty="0">
                <a:solidFill>
                  <a:srgbClr val="FF0000"/>
                </a:solidFill>
              </a:rPr>
              <a:t>A</a:t>
            </a:r>
            <a:endParaRPr lang="zh-TW" altLang="en-US" sz="1600" b="1" dirty="0">
              <a:solidFill>
                <a:srgbClr val="FF0000"/>
              </a:solidFill>
            </a:endParaRPr>
          </a:p>
        </p:txBody>
      </p:sp>
      <p:sp>
        <p:nvSpPr>
          <p:cNvPr id="43" name="橢圓 42">
            <a:extLst>
              <a:ext uri="{FF2B5EF4-FFF2-40B4-BE49-F238E27FC236}">
                <a16:creationId xmlns:a16="http://schemas.microsoft.com/office/drawing/2014/main" id="{995DE1D5-39F8-46DE-AEA1-9B54C0BBE2AC}"/>
              </a:ext>
            </a:extLst>
          </p:cNvPr>
          <p:cNvSpPr/>
          <p:nvPr/>
        </p:nvSpPr>
        <p:spPr>
          <a:xfrm>
            <a:off x="6786503" y="2274333"/>
            <a:ext cx="157068" cy="170947"/>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1AFCCDE3-F9C9-40F5-9997-187B12EE4A1B}"/>
              </a:ext>
            </a:extLst>
          </p:cNvPr>
          <p:cNvSpPr txBox="1"/>
          <p:nvPr/>
        </p:nvSpPr>
        <p:spPr>
          <a:xfrm>
            <a:off x="6865037" y="2044749"/>
            <a:ext cx="332142" cy="338554"/>
          </a:xfrm>
          <a:prstGeom prst="rect">
            <a:avLst/>
          </a:prstGeom>
          <a:noFill/>
        </p:spPr>
        <p:txBody>
          <a:bodyPr wrap="none" rtlCol="0">
            <a:spAutoFit/>
          </a:bodyPr>
          <a:lstStyle/>
          <a:p>
            <a:r>
              <a:rPr lang="en-US" altLang="zh-TW" sz="1600" b="1" dirty="0">
                <a:solidFill>
                  <a:srgbClr val="FFFF00"/>
                </a:solidFill>
              </a:rPr>
              <a:t>B</a:t>
            </a:r>
            <a:endParaRPr lang="zh-TW" altLang="en-US" sz="1600" b="1" dirty="0">
              <a:solidFill>
                <a:srgbClr val="FFFF00"/>
              </a:solidFill>
            </a:endParaRPr>
          </a:p>
        </p:txBody>
      </p:sp>
      <p:sp>
        <p:nvSpPr>
          <p:cNvPr id="45" name="文字方塊 44">
            <a:extLst>
              <a:ext uri="{FF2B5EF4-FFF2-40B4-BE49-F238E27FC236}">
                <a16:creationId xmlns:a16="http://schemas.microsoft.com/office/drawing/2014/main" id="{FFED6CC5-2571-40F7-B555-DBB672FF941F}"/>
              </a:ext>
            </a:extLst>
          </p:cNvPr>
          <p:cNvSpPr txBox="1"/>
          <p:nvPr/>
        </p:nvSpPr>
        <p:spPr>
          <a:xfrm>
            <a:off x="5469647" y="3678272"/>
            <a:ext cx="787395" cy="338554"/>
          </a:xfrm>
          <a:prstGeom prst="rect">
            <a:avLst/>
          </a:prstGeom>
          <a:solidFill>
            <a:schemeClr val="bg1"/>
          </a:solidFill>
        </p:spPr>
        <p:txBody>
          <a:bodyPr wrap="none" rtlCol="0">
            <a:spAutoFit/>
          </a:bodyPr>
          <a:lstStyle/>
          <a:p>
            <a:r>
              <a:rPr lang="en-US" altLang="zh-TW" sz="1600" b="1" dirty="0">
                <a:solidFill>
                  <a:schemeClr val="bg2">
                    <a:lumMod val="60000"/>
                    <a:lumOff val="40000"/>
                  </a:schemeClr>
                </a:solidFill>
              </a:rPr>
              <a:t>BUMP</a:t>
            </a:r>
            <a:endParaRPr lang="zh-TW" altLang="en-US" sz="1600" b="1" dirty="0">
              <a:solidFill>
                <a:schemeClr val="bg2">
                  <a:lumMod val="60000"/>
                  <a:lumOff val="40000"/>
                </a:schemeClr>
              </a:solidFill>
            </a:endParaRPr>
          </a:p>
        </p:txBody>
      </p:sp>
      <p:sp>
        <p:nvSpPr>
          <p:cNvPr id="5" name="橢圓 4">
            <a:extLst>
              <a:ext uri="{FF2B5EF4-FFF2-40B4-BE49-F238E27FC236}">
                <a16:creationId xmlns:a16="http://schemas.microsoft.com/office/drawing/2014/main" id="{F1BE3EE7-9A9F-41CC-9104-52BFAF0D64A4}"/>
              </a:ext>
            </a:extLst>
          </p:cNvPr>
          <p:cNvSpPr/>
          <p:nvPr/>
        </p:nvSpPr>
        <p:spPr>
          <a:xfrm>
            <a:off x="6019801" y="3013680"/>
            <a:ext cx="1905000" cy="1776034"/>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D48BB1AF-D250-4833-A971-A27A49792312}"/>
              </a:ext>
            </a:extLst>
          </p:cNvPr>
          <p:cNvSpPr/>
          <p:nvPr/>
        </p:nvSpPr>
        <p:spPr>
          <a:xfrm>
            <a:off x="6369690" y="3288224"/>
            <a:ext cx="1250310" cy="1284514"/>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60499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C6D453-3C1E-463D-BAD0-AA4366F88BC0}"/>
              </a:ext>
            </a:extLst>
          </p:cNvPr>
          <p:cNvSpPr>
            <a:spLocks noGrp="1"/>
          </p:cNvSpPr>
          <p:nvPr>
            <p:ph type="title"/>
          </p:nvPr>
        </p:nvSpPr>
        <p:spPr/>
        <p:txBody>
          <a:bodyPr>
            <a:normAutofit/>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方法一</a:t>
            </a:r>
            <a: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實作想法</a:t>
            </a:r>
            <a:endParaRPr lang="zh-TW" altLang="en-US" dirty="0"/>
          </a:p>
        </p:txBody>
      </p:sp>
      <p:sp>
        <p:nvSpPr>
          <p:cNvPr id="3" name="文字版面配置區 2">
            <a:extLst>
              <a:ext uri="{FF2B5EF4-FFF2-40B4-BE49-F238E27FC236}">
                <a16:creationId xmlns:a16="http://schemas.microsoft.com/office/drawing/2014/main" id="{14005803-D6CB-45A1-A61D-1604077EC39D}"/>
              </a:ext>
            </a:extLst>
          </p:cNvPr>
          <p:cNvSpPr>
            <a:spLocks noGrp="1"/>
          </p:cNvSpPr>
          <p:nvPr>
            <p:ph type="body" idx="1"/>
          </p:nvPr>
        </p:nvSpPr>
        <p:spPr/>
        <p:txBody>
          <a:bodyPr>
            <a:normAutofit/>
          </a:bodyPr>
          <a:lstStyle/>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實作想法</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設編碼方式</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轉折點</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255 </a:t>
            </a:r>
            <a:r>
              <a:rPr lang="zh-TW" altLang="en-US" sz="2000" b="0" dirty="0">
                <a:latin typeface="PMingLiU" panose="02020500000000000000" pitchFamily="18" charset="-120"/>
                <a:ea typeface="PMingLiU" panose="02020500000000000000" pitchFamily="18" charset="-120"/>
                <a:cs typeface="Times New Roman" panose="02020603050405020304" pitchFamily="18" charset="0"/>
              </a:rPr>
              <a:t>，</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其餘邊</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絕對角度</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紀錄每個轉折點的陣列座標</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並與</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的邊界座標比較與中心點的距離</a:t>
            </a:r>
            <a:r>
              <a:rPr lang="zh-TW" altLang="en-US" sz="2000" b="0" dirty="0">
                <a:latin typeface="PMingLiU" panose="02020500000000000000" pitchFamily="18" charset="-120"/>
                <a:ea typeface="PMingLiU" panose="02020500000000000000" pitchFamily="18" charset="-120"/>
                <a:cs typeface="Times New Roman" panose="02020603050405020304" pitchFamily="18" charset="0"/>
              </a:rPr>
              <a:t>。</a:t>
            </a:r>
            <a:endParaRPr lang="zh-TW" altLang="en-US" sz="2000"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EED64C13-A9B9-4EDE-913D-A8303FCE5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pic>
        <p:nvPicPr>
          <p:cNvPr id="15" name="圖片 14" descr="一張含有 文字, 窗戶 的圖片&#10;&#10;自動產生的描述">
            <a:extLst>
              <a:ext uri="{FF2B5EF4-FFF2-40B4-BE49-F238E27FC236}">
                <a16:creationId xmlns:a16="http://schemas.microsoft.com/office/drawing/2014/main" id="{3B39A515-99C0-49F2-A2AD-5004D4BE4C8C}"/>
              </a:ext>
            </a:extLst>
          </p:cNvPr>
          <p:cNvPicPr>
            <a:picLocks noChangeAspect="1"/>
          </p:cNvPicPr>
          <p:nvPr/>
        </p:nvPicPr>
        <p:blipFill>
          <a:blip r:embed="rId2"/>
          <a:stretch>
            <a:fillRect/>
          </a:stretch>
        </p:blipFill>
        <p:spPr>
          <a:xfrm>
            <a:off x="5213212" y="700392"/>
            <a:ext cx="3678307" cy="5914514"/>
          </a:xfrm>
          <a:prstGeom prst="rect">
            <a:avLst/>
          </a:prstGeom>
        </p:spPr>
      </p:pic>
      <p:sp>
        <p:nvSpPr>
          <p:cNvPr id="5" name="矩形 4">
            <a:extLst>
              <a:ext uri="{FF2B5EF4-FFF2-40B4-BE49-F238E27FC236}">
                <a16:creationId xmlns:a16="http://schemas.microsoft.com/office/drawing/2014/main" id="{5991B4F4-48F8-4A4F-B070-A78D46470A1C}"/>
              </a:ext>
            </a:extLst>
          </p:cNvPr>
          <p:cNvSpPr/>
          <p:nvPr/>
        </p:nvSpPr>
        <p:spPr>
          <a:xfrm>
            <a:off x="6013748" y="3914784"/>
            <a:ext cx="1918835" cy="158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37E8C7F2-0609-4619-BAA4-0CA8C62E49CE}"/>
              </a:ext>
            </a:extLst>
          </p:cNvPr>
          <p:cNvSpPr/>
          <p:nvPr/>
        </p:nvSpPr>
        <p:spPr>
          <a:xfrm>
            <a:off x="5934254" y="3817744"/>
            <a:ext cx="157068" cy="170947"/>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6162E5F6-474B-45C6-99D0-A30FB52ADDC3}"/>
              </a:ext>
            </a:extLst>
          </p:cNvPr>
          <p:cNvSpPr/>
          <p:nvPr/>
        </p:nvSpPr>
        <p:spPr>
          <a:xfrm>
            <a:off x="6474666" y="3279276"/>
            <a:ext cx="157068" cy="170947"/>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FED31B52-F861-4D6A-9BEB-A05EA46FF3AF}"/>
              </a:ext>
            </a:extLst>
          </p:cNvPr>
          <p:cNvSpPr/>
          <p:nvPr/>
        </p:nvSpPr>
        <p:spPr>
          <a:xfrm>
            <a:off x="6895298" y="2528837"/>
            <a:ext cx="157068" cy="170947"/>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E5C7B16A-2DF3-49C9-8DCE-C2F7EDC155F2}"/>
              </a:ext>
            </a:extLst>
          </p:cNvPr>
          <p:cNvSpPr/>
          <p:nvPr/>
        </p:nvSpPr>
        <p:spPr>
          <a:xfrm>
            <a:off x="6895298" y="1057417"/>
            <a:ext cx="157068" cy="170947"/>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08B286C6-8C73-4671-906C-995640DEF3CC}"/>
              </a:ext>
            </a:extLst>
          </p:cNvPr>
          <p:cNvSpPr/>
          <p:nvPr/>
        </p:nvSpPr>
        <p:spPr>
          <a:xfrm>
            <a:off x="6738230" y="654189"/>
            <a:ext cx="157068" cy="170947"/>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C4EF87D2-6DDD-4E9A-BAD8-FF846DA79939}"/>
              </a:ext>
            </a:extLst>
          </p:cNvPr>
          <p:cNvCxnSpPr/>
          <p:nvPr/>
        </p:nvCxnSpPr>
        <p:spPr>
          <a:xfrm>
            <a:off x="6738230" y="4680857"/>
            <a:ext cx="478999" cy="0"/>
          </a:xfrm>
          <a:prstGeom prst="line">
            <a:avLst/>
          </a:prstGeom>
        </p:spPr>
        <p:style>
          <a:lnRef idx="2">
            <a:schemeClr val="dk1"/>
          </a:lnRef>
          <a:fillRef idx="0">
            <a:schemeClr val="dk1"/>
          </a:fillRef>
          <a:effectRef idx="1">
            <a:schemeClr val="dk1"/>
          </a:effectRef>
          <a:fontRef idx="minor">
            <a:schemeClr val="tx1"/>
          </a:fontRef>
        </p:style>
      </p:cxnSp>
      <p:cxnSp>
        <p:nvCxnSpPr>
          <p:cNvPr id="33" name="直線接點 32">
            <a:extLst>
              <a:ext uri="{FF2B5EF4-FFF2-40B4-BE49-F238E27FC236}">
                <a16:creationId xmlns:a16="http://schemas.microsoft.com/office/drawing/2014/main" id="{7C827CA6-719F-484C-847B-ACE91C52ADBF}"/>
              </a:ext>
            </a:extLst>
          </p:cNvPr>
          <p:cNvCxnSpPr>
            <a:cxnSpLocks/>
          </p:cNvCxnSpPr>
          <p:nvPr/>
        </p:nvCxnSpPr>
        <p:spPr>
          <a:xfrm>
            <a:off x="6968497" y="4512128"/>
            <a:ext cx="4668" cy="337457"/>
          </a:xfrm>
          <a:prstGeom prst="line">
            <a:avLst/>
          </a:prstGeom>
        </p:spPr>
        <p:style>
          <a:lnRef idx="2">
            <a:schemeClr val="dk1"/>
          </a:lnRef>
          <a:fillRef idx="0">
            <a:schemeClr val="dk1"/>
          </a:fillRef>
          <a:effectRef idx="1">
            <a:schemeClr val="dk1"/>
          </a:effectRef>
          <a:fontRef idx="minor">
            <a:schemeClr val="tx1"/>
          </a:fontRef>
        </p:style>
      </p:cxnSp>
      <p:cxnSp>
        <p:nvCxnSpPr>
          <p:cNvPr id="37" name="直線單箭頭接點 36">
            <a:extLst>
              <a:ext uri="{FF2B5EF4-FFF2-40B4-BE49-F238E27FC236}">
                <a16:creationId xmlns:a16="http://schemas.microsoft.com/office/drawing/2014/main" id="{B4C1CAA5-0F5B-4BBC-9BFC-E8F7196E5808}"/>
              </a:ext>
            </a:extLst>
          </p:cNvPr>
          <p:cNvCxnSpPr>
            <a:cxnSpLocks/>
          </p:cNvCxnSpPr>
          <p:nvPr/>
        </p:nvCxnSpPr>
        <p:spPr>
          <a:xfrm>
            <a:off x="6079671" y="3977386"/>
            <a:ext cx="732692" cy="687837"/>
          </a:xfrm>
          <a:prstGeom prst="straightConnector1">
            <a:avLst/>
          </a:prstGeom>
          <a:ln>
            <a:solidFill>
              <a:srgbClr val="00B05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39" name="直線單箭頭接點 38">
            <a:extLst>
              <a:ext uri="{FF2B5EF4-FFF2-40B4-BE49-F238E27FC236}">
                <a16:creationId xmlns:a16="http://schemas.microsoft.com/office/drawing/2014/main" id="{8B2A61F5-33DE-4CAA-87C6-62E6217CED1E}"/>
              </a:ext>
            </a:extLst>
          </p:cNvPr>
          <p:cNvCxnSpPr>
            <a:cxnSpLocks/>
          </p:cNvCxnSpPr>
          <p:nvPr/>
        </p:nvCxnSpPr>
        <p:spPr>
          <a:xfrm>
            <a:off x="6602151" y="3490513"/>
            <a:ext cx="323334" cy="1099517"/>
          </a:xfrm>
          <a:prstGeom prst="straightConnector1">
            <a:avLst/>
          </a:prstGeom>
          <a:ln>
            <a:solidFill>
              <a:srgbClr val="00B050"/>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1" name="直線單箭頭接點 40">
            <a:extLst>
              <a:ext uri="{FF2B5EF4-FFF2-40B4-BE49-F238E27FC236}">
                <a16:creationId xmlns:a16="http://schemas.microsoft.com/office/drawing/2014/main" id="{02C05163-7674-422F-B750-E36127F968D5}"/>
              </a:ext>
            </a:extLst>
          </p:cNvPr>
          <p:cNvCxnSpPr>
            <a:cxnSpLocks/>
          </p:cNvCxnSpPr>
          <p:nvPr/>
        </p:nvCxnSpPr>
        <p:spPr>
          <a:xfrm>
            <a:off x="7052366" y="2725268"/>
            <a:ext cx="0" cy="1864762"/>
          </a:xfrm>
          <a:prstGeom prst="straightConnector1">
            <a:avLst/>
          </a:prstGeom>
          <a:ln>
            <a:solidFill>
              <a:srgbClr val="00B050"/>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4" name="直線單箭頭接點 43">
            <a:extLst>
              <a:ext uri="{FF2B5EF4-FFF2-40B4-BE49-F238E27FC236}">
                <a16:creationId xmlns:a16="http://schemas.microsoft.com/office/drawing/2014/main" id="{5CC19C97-6D6D-400D-B8DD-50AA6F15DE11}"/>
              </a:ext>
            </a:extLst>
          </p:cNvPr>
          <p:cNvCxnSpPr>
            <a:cxnSpLocks/>
          </p:cNvCxnSpPr>
          <p:nvPr/>
        </p:nvCxnSpPr>
        <p:spPr>
          <a:xfrm>
            <a:off x="7081619" y="1253848"/>
            <a:ext cx="135610" cy="3258280"/>
          </a:xfrm>
          <a:prstGeom prst="straightConnector1">
            <a:avLst/>
          </a:prstGeom>
          <a:ln>
            <a:solidFill>
              <a:srgbClr val="00B050"/>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7" name="直線單箭頭接點 46">
            <a:extLst>
              <a:ext uri="{FF2B5EF4-FFF2-40B4-BE49-F238E27FC236}">
                <a16:creationId xmlns:a16="http://schemas.microsoft.com/office/drawing/2014/main" id="{4D350CBA-AF08-4A35-8816-5DD3A57C0FED}"/>
              </a:ext>
            </a:extLst>
          </p:cNvPr>
          <p:cNvCxnSpPr>
            <a:cxnSpLocks/>
          </p:cNvCxnSpPr>
          <p:nvPr/>
        </p:nvCxnSpPr>
        <p:spPr>
          <a:xfrm>
            <a:off x="6799900" y="860506"/>
            <a:ext cx="168597" cy="3651622"/>
          </a:xfrm>
          <a:prstGeom prst="straightConnector1">
            <a:avLst/>
          </a:prstGeom>
          <a:ln>
            <a:solidFill>
              <a:srgbClr val="00B050"/>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49" name="文字方塊 48">
            <a:extLst>
              <a:ext uri="{FF2B5EF4-FFF2-40B4-BE49-F238E27FC236}">
                <a16:creationId xmlns:a16="http://schemas.microsoft.com/office/drawing/2014/main" id="{25672B2E-3301-4AB1-A039-46765F4934E7}"/>
              </a:ext>
            </a:extLst>
          </p:cNvPr>
          <p:cNvSpPr txBox="1"/>
          <p:nvPr/>
        </p:nvSpPr>
        <p:spPr>
          <a:xfrm>
            <a:off x="6366223" y="4037014"/>
            <a:ext cx="1005403" cy="338554"/>
          </a:xfrm>
          <a:prstGeom prst="rect">
            <a:avLst/>
          </a:prstGeom>
          <a:solidFill>
            <a:schemeClr val="bg1"/>
          </a:solidFill>
        </p:spPr>
        <p:txBody>
          <a:bodyPr wrap="none" rtlCol="0">
            <a:spAutoFit/>
          </a:bodyPr>
          <a:lstStyle/>
          <a:p>
            <a:r>
              <a:rPr lang="zh-TW" altLang="en-US" sz="1600" dirty="0">
                <a:solidFill>
                  <a:srgbClr val="FF0000"/>
                </a:solidFill>
                <a:latin typeface="標楷體" panose="03000509000000000000" pitchFamily="65" charset="-120"/>
                <a:ea typeface="標楷體" panose="03000509000000000000" pitchFamily="65" charset="-120"/>
              </a:rPr>
              <a:t>比較距離</a:t>
            </a:r>
          </a:p>
        </p:txBody>
      </p:sp>
    </p:spTree>
    <p:extLst>
      <p:ext uri="{BB962C8B-B14F-4D97-AF65-F5344CB8AC3E}">
        <p14:creationId xmlns:p14="http://schemas.microsoft.com/office/powerpoint/2010/main" val="754026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E327D-16D3-4819-8FB1-54D98D3EB773}"/>
              </a:ext>
            </a:extLst>
          </p:cNvPr>
          <p:cNvSpPr>
            <a:spLocks noGrp="1"/>
          </p:cNvSpPr>
          <p:nvPr>
            <p:ph type="title"/>
          </p:nvPr>
        </p:nvSpPr>
        <p:spPr/>
        <p:txBody>
          <a:bodyPr>
            <a:normAutofit fontScale="90000"/>
          </a:bodyPr>
          <a:lstStyle/>
          <a:p>
            <a:br>
              <a:rPr lang="en-US" altLang="zh-TW" dirty="0">
                <a:solidFill>
                  <a:srgbClr val="222222"/>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方法一</a:t>
            </a:r>
            <a:r>
              <a:rPr lang="en-US" altLang="zh-TW"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a:t>
            </a:r>
            <a:br>
              <a:rPr lang="zh-TW" altLang="en-US" i="0" dirty="0">
                <a:solidFill>
                  <a:srgbClr val="222222"/>
                </a:solidFill>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p>
        </p:txBody>
      </p:sp>
      <p:sp>
        <p:nvSpPr>
          <p:cNvPr id="3" name="文字版面配置區 2">
            <a:extLst>
              <a:ext uri="{FF2B5EF4-FFF2-40B4-BE49-F238E27FC236}">
                <a16:creationId xmlns:a16="http://schemas.microsoft.com/office/drawing/2014/main" id="{BF35916C-3353-4E32-A5C8-DA7D55950F35}"/>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讀取資料存到</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array</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D69ECD3-EC4B-44CD-9636-4BA08C0AD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pic>
        <p:nvPicPr>
          <p:cNvPr id="7" name="圖片 6" descr="一張含有 文字 的圖片&#10;&#10;自動產生的描述">
            <a:extLst>
              <a:ext uri="{FF2B5EF4-FFF2-40B4-BE49-F238E27FC236}">
                <a16:creationId xmlns:a16="http://schemas.microsoft.com/office/drawing/2014/main" id="{CA9F72FB-6C0C-4E86-8798-38C964DFB6CA}"/>
              </a:ext>
            </a:extLst>
          </p:cNvPr>
          <p:cNvPicPr>
            <a:picLocks noChangeAspect="1"/>
          </p:cNvPicPr>
          <p:nvPr/>
        </p:nvPicPr>
        <p:blipFill>
          <a:blip r:embed="rId2"/>
          <a:stretch>
            <a:fillRect/>
          </a:stretch>
        </p:blipFill>
        <p:spPr>
          <a:xfrm>
            <a:off x="827583" y="2287543"/>
            <a:ext cx="4882903" cy="2839628"/>
          </a:xfrm>
          <a:prstGeom prst="rect">
            <a:avLst/>
          </a:prstGeom>
        </p:spPr>
      </p:pic>
    </p:spTree>
    <p:extLst>
      <p:ext uri="{BB962C8B-B14F-4D97-AF65-F5344CB8AC3E}">
        <p14:creationId xmlns:p14="http://schemas.microsoft.com/office/powerpoint/2010/main" val="4117605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8D38B-B202-47D1-9A4C-B87A1244046A}"/>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方法一</a:t>
            </a:r>
            <a: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a:t>
            </a:r>
            <a:endParaRPr lang="zh-TW" altLang="en-US" dirty="0"/>
          </a:p>
        </p:txBody>
      </p:sp>
      <p:sp>
        <p:nvSpPr>
          <p:cNvPr id="3" name="文字版面配置區 2">
            <a:extLst>
              <a:ext uri="{FF2B5EF4-FFF2-40B4-BE49-F238E27FC236}">
                <a16:creationId xmlns:a16="http://schemas.microsoft.com/office/drawing/2014/main" id="{4FCA6F89-37FA-4110-8853-77E6A215F019}"/>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記錄下轉折點的陣列位置</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row,col</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36F79F3F-8906-4414-B16D-FD0AF62180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pic>
        <p:nvPicPr>
          <p:cNvPr id="6" name="圖片 5" descr="一張含有 文字 的圖片&#10;&#10;自動產生的描述">
            <a:extLst>
              <a:ext uri="{FF2B5EF4-FFF2-40B4-BE49-F238E27FC236}">
                <a16:creationId xmlns:a16="http://schemas.microsoft.com/office/drawing/2014/main" id="{E8432969-D046-4626-A1E1-ACF0CDF75D34}"/>
              </a:ext>
            </a:extLst>
          </p:cNvPr>
          <p:cNvPicPr>
            <a:picLocks noChangeAspect="1"/>
          </p:cNvPicPr>
          <p:nvPr/>
        </p:nvPicPr>
        <p:blipFill>
          <a:blip r:embed="rId2"/>
          <a:stretch>
            <a:fillRect/>
          </a:stretch>
        </p:blipFill>
        <p:spPr>
          <a:xfrm>
            <a:off x="554934" y="2373553"/>
            <a:ext cx="6900182" cy="2999663"/>
          </a:xfrm>
          <a:prstGeom prst="rect">
            <a:avLst/>
          </a:prstGeom>
        </p:spPr>
      </p:pic>
      <p:sp>
        <p:nvSpPr>
          <p:cNvPr id="7" name="矩形 6">
            <a:extLst>
              <a:ext uri="{FF2B5EF4-FFF2-40B4-BE49-F238E27FC236}">
                <a16:creationId xmlns:a16="http://schemas.microsoft.com/office/drawing/2014/main" id="{AC65FADE-60EB-471F-9A86-78D9161F74E6}"/>
              </a:ext>
            </a:extLst>
          </p:cNvPr>
          <p:cNvSpPr/>
          <p:nvPr/>
        </p:nvSpPr>
        <p:spPr>
          <a:xfrm>
            <a:off x="1915886" y="4462463"/>
            <a:ext cx="2438400" cy="479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4085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C7B6C9-FA60-4015-903E-DE1D6DC63F50}"/>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方法一</a:t>
            </a:r>
            <a: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a:t>
            </a:r>
            <a:endParaRPr lang="zh-TW" altLang="en-US" dirty="0"/>
          </a:p>
        </p:txBody>
      </p:sp>
      <p:sp>
        <p:nvSpPr>
          <p:cNvPr id="3" name="文字版面配置區 2">
            <a:extLst>
              <a:ext uri="{FF2B5EF4-FFF2-40B4-BE49-F238E27FC236}">
                <a16:creationId xmlns:a16="http://schemas.microsoft.com/office/drawing/2014/main" id="{167B3187-260D-48A9-A752-DD788EC9038B}"/>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比較</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Dis(bump</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中心點</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轉折點</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與</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Dis(bump</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中心點</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邊界點</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，並作相對應的處罰。</a:t>
            </a:r>
          </a:p>
        </p:txBody>
      </p:sp>
      <p:sp>
        <p:nvSpPr>
          <p:cNvPr id="4" name="投影片編號版面配置區 3">
            <a:extLst>
              <a:ext uri="{FF2B5EF4-FFF2-40B4-BE49-F238E27FC236}">
                <a16:creationId xmlns:a16="http://schemas.microsoft.com/office/drawing/2014/main" id="{08B6CC22-AA60-47AB-94C9-C0DA22AC4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pic>
        <p:nvPicPr>
          <p:cNvPr id="6" name="圖片 5" descr="一張含有 文字 的圖片&#10;&#10;自動產生的描述">
            <a:extLst>
              <a:ext uri="{FF2B5EF4-FFF2-40B4-BE49-F238E27FC236}">
                <a16:creationId xmlns:a16="http://schemas.microsoft.com/office/drawing/2014/main" id="{E874034E-B7C1-4146-AB2C-B14DA7AE9E00}"/>
              </a:ext>
            </a:extLst>
          </p:cNvPr>
          <p:cNvPicPr>
            <a:picLocks noChangeAspect="1"/>
          </p:cNvPicPr>
          <p:nvPr/>
        </p:nvPicPr>
        <p:blipFill>
          <a:blip r:embed="rId2"/>
          <a:stretch>
            <a:fillRect/>
          </a:stretch>
        </p:blipFill>
        <p:spPr>
          <a:xfrm>
            <a:off x="4321761" y="2088113"/>
            <a:ext cx="4412362" cy="4633362"/>
          </a:xfrm>
          <a:prstGeom prst="rect">
            <a:avLst/>
          </a:prstGeom>
        </p:spPr>
      </p:pic>
      <p:sp>
        <p:nvSpPr>
          <p:cNvPr id="7" name="矩形 6">
            <a:extLst>
              <a:ext uri="{FF2B5EF4-FFF2-40B4-BE49-F238E27FC236}">
                <a16:creationId xmlns:a16="http://schemas.microsoft.com/office/drawing/2014/main" id="{C024839C-AC32-415C-AD2F-2D42117F479B}"/>
              </a:ext>
            </a:extLst>
          </p:cNvPr>
          <p:cNvSpPr/>
          <p:nvPr/>
        </p:nvSpPr>
        <p:spPr>
          <a:xfrm>
            <a:off x="4347019" y="3178629"/>
            <a:ext cx="2108210" cy="250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D4709005-C6AC-4EDF-92F6-82032AF45368}"/>
              </a:ext>
            </a:extLst>
          </p:cNvPr>
          <p:cNvSpPr txBox="1"/>
          <p:nvPr/>
        </p:nvSpPr>
        <p:spPr>
          <a:xfrm>
            <a:off x="6424748" y="3149925"/>
            <a:ext cx="2569934" cy="307777"/>
          </a:xfrm>
          <a:prstGeom prst="rect">
            <a:avLst/>
          </a:prstGeom>
          <a:noFill/>
        </p:spPr>
        <p:txBody>
          <a:bodyPr wrap="none" rtlCol="0">
            <a:spAutoFit/>
          </a:bodyPr>
          <a:lstStyle/>
          <a:p>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Dis(bump</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中心點</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邊界點</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rgbClr val="FF0000"/>
              </a:solidFill>
            </a:endParaRPr>
          </a:p>
        </p:txBody>
      </p:sp>
      <p:sp>
        <p:nvSpPr>
          <p:cNvPr id="10" name="矩形 9">
            <a:extLst>
              <a:ext uri="{FF2B5EF4-FFF2-40B4-BE49-F238E27FC236}">
                <a16:creationId xmlns:a16="http://schemas.microsoft.com/office/drawing/2014/main" id="{C10794B6-1E15-415A-827D-FA127C0BE13F}"/>
              </a:ext>
            </a:extLst>
          </p:cNvPr>
          <p:cNvSpPr/>
          <p:nvPr/>
        </p:nvSpPr>
        <p:spPr>
          <a:xfrm>
            <a:off x="4462237" y="5373216"/>
            <a:ext cx="1416050" cy="202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27EDE86-FE8D-430B-A382-FED6B179B9AC}"/>
              </a:ext>
            </a:extLst>
          </p:cNvPr>
          <p:cNvSpPr txBox="1"/>
          <p:nvPr/>
        </p:nvSpPr>
        <p:spPr>
          <a:xfrm>
            <a:off x="5875309" y="5300597"/>
            <a:ext cx="2122697" cy="307777"/>
          </a:xfrm>
          <a:prstGeom prst="rect">
            <a:avLst/>
          </a:prstGeom>
          <a:noFill/>
        </p:spPr>
        <p:txBody>
          <a:bodyPr wrap="none" rtlCol="0">
            <a:spAutoFit/>
          </a:bodyPr>
          <a:lstStyle/>
          <a:p>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Dis(bump</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中心點</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轉折點</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rgbClr val="FF0000"/>
              </a:solidFill>
            </a:endParaRPr>
          </a:p>
        </p:txBody>
      </p:sp>
    </p:spTree>
    <p:extLst>
      <p:ext uri="{BB962C8B-B14F-4D97-AF65-F5344CB8AC3E}">
        <p14:creationId xmlns:p14="http://schemas.microsoft.com/office/powerpoint/2010/main" val="517382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AD9CD69-53FE-9AC4-911E-D03A4DC3F2BA}"/>
              </a:ext>
            </a:extLst>
          </p:cNvPr>
          <p:cNvSpPr>
            <a:spLocks noGrp="1"/>
          </p:cNvSpPr>
          <p:nvPr>
            <p:ph type="ctrTitle"/>
          </p:nvPr>
        </p:nvSpPr>
        <p:spPr/>
        <p:txBody>
          <a:bodyPr/>
          <a:lstStyle/>
          <a:p>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把轉折點座標當成</a:t>
            </a:r>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進去</a:t>
            </a:r>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DCGAN</a:t>
            </a:r>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做訓練</a:t>
            </a:r>
            <a:endParaRPr lang="zh-TW" altLang="en-US" dirty="0"/>
          </a:p>
        </p:txBody>
      </p:sp>
      <p:sp>
        <p:nvSpPr>
          <p:cNvPr id="6" name="副標題 5">
            <a:extLst>
              <a:ext uri="{FF2B5EF4-FFF2-40B4-BE49-F238E27FC236}">
                <a16:creationId xmlns:a16="http://schemas.microsoft.com/office/drawing/2014/main" id="{5B745C90-B5AF-F94C-CAB9-C4922FDB78C1}"/>
              </a:ext>
            </a:extLst>
          </p:cNvPr>
          <p:cNvSpPr>
            <a:spLocks noGrp="1"/>
          </p:cNvSpPr>
          <p:nvPr>
            <p:ph type="subTitle"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D6260A64-9328-54F0-3389-250901B6C607}"/>
              </a:ext>
            </a:extLst>
          </p:cNvPr>
          <p:cNvSpPr>
            <a:spLocks noGrp="1"/>
          </p:cNvSpPr>
          <p:nvPr>
            <p:ph type="sldNum" idx="4294967295"/>
          </p:nvPr>
        </p:nvSpPr>
        <p:spPr>
          <a:xfrm>
            <a:off x="7010400" y="6356350"/>
            <a:ext cx="2133600" cy="365125"/>
          </a:xfrm>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7" name="文字方塊 6">
            <a:extLst>
              <a:ext uri="{FF2B5EF4-FFF2-40B4-BE49-F238E27FC236}">
                <a16:creationId xmlns:a16="http://schemas.microsoft.com/office/drawing/2014/main" id="{29C361FC-279D-370E-66F6-3599276CF87D}"/>
              </a:ext>
            </a:extLst>
          </p:cNvPr>
          <p:cNvSpPr txBox="1"/>
          <p:nvPr/>
        </p:nvSpPr>
        <p:spPr>
          <a:xfrm>
            <a:off x="6340064" y="5696200"/>
            <a:ext cx="2695986" cy="400110"/>
          </a:xfrm>
          <a:prstGeom prst="rect">
            <a:avLst/>
          </a:prstGeom>
          <a:solidFill>
            <a:schemeClr val="bg1"/>
          </a:solidFill>
        </p:spPr>
        <p:txBody>
          <a:bodyPr wrap="square" rtlCol="0">
            <a:spAutoFit/>
          </a:bodyPr>
          <a:lstStyle/>
          <a:p>
            <a:r>
              <a:rPr lang="zh-TW" altLang="en-US" sz="2000" dirty="0">
                <a:solidFill>
                  <a:schemeClr val="tx1"/>
                </a:solidFill>
                <a:latin typeface="標楷體" panose="03000509000000000000" pitchFamily="65" charset="-120"/>
                <a:ea typeface="標楷體" panose="03000509000000000000" pitchFamily="65" charset="-120"/>
              </a:rPr>
              <a:t>學生</a:t>
            </a:r>
            <a:r>
              <a:rPr lang="en-US" altLang="zh-TW" sz="2000" dirty="0">
                <a:solidFill>
                  <a:schemeClr val="tx1"/>
                </a:solidFill>
              </a:rPr>
              <a:t>:</a:t>
            </a:r>
            <a:r>
              <a:rPr lang="zh-TW" altLang="en-US" sz="2000" dirty="0">
                <a:solidFill>
                  <a:schemeClr val="tx1"/>
                </a:solidFill>
                <a:latin typeface="標楷體" panose="03000509000000000000" pitchFamily="65" charset="-120"/>
                <a:ea typeface="標楷體" panose="03000509000000000000" pitchFamily="65" charset="-120"/>
              </a:rPr>
              <a:t>簡嘉姸</a:t>
            </a:r>
          </a:p>
        </p:txBody>
      </p:sp>
      <p:sp>
        <p:nvSpPr>
          <p:cNvPr id="8" name="矩形 7">
            <a:extLst>
              <a:ext uri="{FF2B5EF4-FFF2-40B4-BE49-F238E27FC236}">
                <a16:creationId xmlns:a16="http://schemas.microsoft.com/office/drawing/2014/main" id="{C5BA200F-4DB9-B0B6-B6F2-C6F70F42BF1C}"/>
              </a:ext>
            </a:extLst>
          </p:cNvPr>
          <p:cNvSpPr/>
          <p:nvPr/>
        </p:nvSpPr>
        <p:spPr>
          <a:xfrm>
            <a:off x="6194358" y="6131761"/>
            <a:ext cx="2695985" cy="5544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標楷體" panose="03000509000000000000" pitchFamily="65" charset="-120"/>
                <a:ea typeface="標楷體" panose="03000509000000000000" pitchFamily="65" charset="-120"/>
              </a:rPr>
              <a:t>指導教授</a:t>
            </a:r>
            <a:r>
              <a:rPr lang="en-US" altLang="zh-TW" sz="2000" dirty="0">
                <a:solidFill>
                  <a:schemeClr val="tx1"/>
                </a:solidFill>
                <a:latin typeface="標楷體" panose="03000509000000000000" pitchFamily="65" charset="-120"/>
                <a:ea typeface="標楷體" panose="03000509000000000000" pitchFamily="65" charset="-120"/>
              </a:rPr>
              <a:t>:</a:t>
            </a:r>
            <a:r>
              <a:rPr lang="zh-TW" altLang="en-US" sz="2000" dirty="0">
                <a:solidFill>
                  <a:schemeClr val="tx1"/>
                </a:solidFill>
                <a:latin typeface="標楷體" panose="03000509000000000000" pitchFamily="65" charset="-120"/>
                <a:ea typeface="標楷體" panose="03000509000000000000" pitchFamily="65" charset="-120"/>
              </a:rPr>
              <a:t>謝孫源教授</a:t>
            </a:r>
            <a:endParaRPr lang="zh-TW" altLang="en-US" sz="2000" dirty="0">
              <a:ln>
                <a:solidFill>
                  <a:schemeClr val="bg1"/>
                </a:solidFill>
              </a:ln>
              <a:solidFill>
                <a:schemeClr val="tx1"/>
              </a:solidFill>
            </a:endParaRPr>
          </a:p>
        </p:txBody>
      </p:sp>
    </p:spTree>
    <p:extLst>
      <p:ext uri="{BB962C8B-B14F-4D97-AF65-F5344CB8AC3E}">
        <p14:creationId xmlns:p14="http://schemas.microsoft.com/office/powerpoint/2010/main" val="5409531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0B1EAF-6A57-430E-8EAC-C0B4D1B7F379}"/>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方法一</a:t>
            </a:r>
            <a: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結果一</a:t>
            </a:r>
          </a:p>
        </p:txBody>
      </p:sp>
      <p:sp>
        <p:nvSpPr>
          <p:cNvPr id="3" name="文字版面配置區 2">
            <a:extLst>
              <a:ext uri="{FF2B5EF4-FFF2-40B4-BE49-F238E27FC236}">
                <a16:creationId xmlns:a16="http://schemas.microsoft.com/office/drawing/2014/main" id="{442B3FAF-5D0F-4AA7-B468-AB6BFAC8DD21}"/>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設輸入的資料符合邊界限制</a:t>
            </a:r>
            <a:endParaRPr lang="en-US" altLang="zh-TW" b="0" dirty="0">
              <a:latin typeface="標楷體" panose="03000509000000000000" pitchFamily="65" charset="-120"/>
              <a:ea typeface="標楷體" panose="03000509000000000000" pitchFamily="65" charset="-12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設</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的對角線範圍是</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(33,12)</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和</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(50,32)</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A9DCDBF-CFE8-4D93-A2DE-0D0B2C3038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pic>
        <p:nvPicPr>
          <p:cNvPr id="5" name="圖片 4" descr="一張含有 文字, 窗戶 的圖片&#10;&#10;自動產生的描述">
            <a:extLst>
              <a:ext uri="{FF2B5EF4-FFF2-40B4-BE49-F238E27FC236}">
                <a16:creationId xmlns:a16="http://schemas.microsoft.com/office/drawing/2014/main" id="{6B2C6F71-0B76-4817-9959-2A48A268E288}"/>
              </a:ext>
            </a:extLst>
          </p:cNvPr>
          <p:cNvPicPr>
            <a:picLocks noChangeAspect="1"/>
          </p:cNvPicPr>
          <p:nvPr/>
        </p:nvPicPr>
        <p:blipFill>
          <a:blip r:embed="rId2"/>
          <a:stretch>
            <a:fillRect/>
          </a:stretch>
        </p:blipFill>
        <p:spPr>
          <a:xfrm>
            <a:off x="5213212" y="700392"/>
            <a:ext cx="3678307" cy="5914514"/>
          </a:xfrm>
          <a:prstGeom prst="rect">
            <a:avLst/>
          </a:prstGeom>
        </p:spPr>
      </p:pic>
      <p:sp>
        <p:nvSpPr>
          <p:cNvPr id="6" name="橢圓 5">
            <a:extLst>
              <a:ext uri="{FF2B5EF4-FFF2-40B4-BE49-F238E27FC236}">
                <a16:creationId xmlns:a16="http://schemas.microsoft.com/office/drawing/2014/main" id="{F0F9062D-80AD-43B4-A7B9-F94ADB755DF8}"/>
              </a:ext>
            </a:extLst>
          </p:cNvPr>
          <p:cNvSpPr/>
          <p:nvPr/>
        </p:nvSpPr>
        <p:spPr>
          <a:xfrm>
            <a:off x="6489192" y="3243698"/>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A528971D-CC9D-4C99-ADE7-9E0C45C16F47}"/>
              </a:ext>
            </a:extLst>
          </p:cNvPr>
          <p:cNvSpPr txBox="1"/>
          <p:nvPr/>
        </p:nvSpPr>
        <p:spPr>
          <a:xfrm>
            <a:off x="6717177" y="3152001"/>
            <a:ext cx="670376" cy="276999"/>
          </a:xfrm>
          <a:prstGeom prst="rect">
            <a:avLst/>
          </a:prstGeom>
          <a:solidFill>
            <a:schemeClr val="bg1"/>
          </a:solidFill>
        </p:spPr>
        <p:txBody>
          <a:bodyPr wrap="none" rtlCol="0">
            <a:spAutoFit/>
          </a:bodyPr>
          <a:lstStyle/>
          <a:p>
            <a:r>
              <a:rPr lang="en-US" altLang="zh-TW" sz="1200" dirty="0">
                <a:solidFill>
                  <a:srgbClr val="FF0000"/>
                </a:solidFill>
              </a:rPr>
              <a:t>(27,22)</a:t>
            </a:r>
            <a:endParaRPr lang="zh-TW" altLang="en-US" sz="1200" dirty="0">
              <a:solidFill>
                <a:srgbClr val="FF0000"/>
              </a:solidFill>
            </a:endParaRPr>
          </a:p>
        </p:txBody>
      </p:sp>
      <p:sp>
        <p:nvSpPr>
          <p:cNvPr id="8" name="橢圓 7">
            <a:extLst>
              <a:ext uri="{FF2B5EF4-FFF2-40B4-BE49-F238E27FC236}">
                <a16:creationId xmlns:a16="http://schemas.microsoft.com/office/drawing/2014/main" id="{8CCF4B54-864C-4183-BF5A-46ABE98C15F0}"/>
              </a:ext>
            </a:extLst>
          </p:cNvPr>
          <p:cNvSpPr/>
          <p:nvPr/>
        </p:nvSpPr>
        <p:spPr>
          <a:xfrm>
            <a:off x="6924349" y="2476917"/>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2705B77-2110-4A60-8EEE-A91AD0ECF472}"/>
              </a:ext>
            </a:extLst>
          </p:cNvPr>
          <p:cNvSpPr/>
          <p:nvPr/>
        </p:nvSpPr>
        <p:spPr>
          <a:xfrm>
            <a:off x="6938175" y="1706750"/>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9A387BAD-ED60-4B03-B08E-3441C7713E1A}"/>
              </a:ext>
            </a:extLst>
          </p:cNvPr>
          <p:cNvSpPr/>
          <p:nvPr/>
        </p:nvSpPr>
        <p:spPr>
          <a:xfrm>
            <a:off x="6796333" y="673173"/>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CCEC8139-A2A2-4C62-B24D-C37E8D1A5BF5}"/>
              </a:ext>
            </a:extLst>
          </p:cNvPr>
          <p:cNvSpPr txBox="1"/>
          <p:nvPr/>
        </p:nvSpPr>
        <p:spPr>
          <a:xfrm>
            <a:off x="7052365" y="593823"/>
            <a:ext cx="585417" cy="276999"/>
          </a:xfrm>
          <a:prstGeom prst="rect">
            <a:avLst/>
          </a:prstGeom>
          <a:solidFill>
            <a:schemeClr val="bg1"/>
          </a:solidFill>
        </p:spPr>
        <p:txBody>
          <a:bodyPr wrap="none" rtlCol="0">
            <a:spAutoFit/>
          </a:bodyPr>
          <a:lstStyle/>
          <a:p>
            <a:r>
              <a:rPr lang="en-US" altLang="zh-TW" sz="1200" dirty="0">
                <a:solidFill>
                  <a:srgbClr val="FF0000"/>
                </a:solidFill>
              </a:rPr>
              <a:t>(0,27)</a:t>
            </a:r>
            <a:endParaRPr lang="zh-TW" altLang="en-US" sz="1200" dirty="0">
              <a:solidFill>
                <a:srgbClr val="FF0000"/>
              </a:solidFill>
            </a:endParaRPr>
          </a:p>
        </p:txBody>
      </p:sp>
      <p:sp>
        <p:nvSpPr>
          <p:cNvPr id="12" name="橢圓 11">
            <a:extLst>
              <a:ext uri="{FF2B5EF4-FFF2-40B4-BE49-F238E27FC236}">
                <a16:creationId xmlns:a16="http://schemas.microsoft.com/office/drawing/2014/main" id="{DE5964DD-B9C7-4686-B186-CACE8E6C0B7C}"/>
              </a:ext>
            </a:extLst>
          </p:cNvPr>
          <p:cNvSpPr/>
          <p:nvPr/>
        </p:nvSpPr>
        <p:spPr>
          <a:xfrm>
            <a:off x="6924349" y="977391"/>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EF0C3A66-036C-4739-9F28-19504CCB7CD2}"/>
              </a:ext>
            </a:extLst>
          </p:cNvPr>
          <p:cNvSpPr txBox="1"/>
          <p:nvPr/>
        </p:nvSpPr>
        <p:spPr>
          <a:xfrm>
            <a:off x="7094844" y="937663"/>
            <a:ext cx="585417" cy="276999"/>
          </a:xfrm>
          <a:prstGeom prst="rect">
            <a:avLst/>
          </a:prstGeom>
          <a:solidFill>
            <a:schemeClr val="bg1"/>
          </a:solidFill>
        </p:spPr>
        <p:txBody>
          <a:bodyPr wrap="none" rtlCol="0">
            <a:spAutoFit/>
          </a:bodyPr>
          <a:lstStyle/>
          <a:p>
            <a:r>
              <a:rPr lang="en-US" altLang="zh-TW" sz="1200" dirty="0">
                <a:solidFill>
                  <a:srgbClr val="FF0000"/>
                </a:solidFill>
              </a:rPr>
              <a:t>(3,30)</a:t>
            </a:r>
            <a:endParaRPr lang="zh-TW" altLang="en-US" sz="1200" dirty="0">
              <a:solidFill>
                <a:srgbClr val="FF0000"/>
              </a:solidFill>
            </a:endParaRPr>
          </a:p>
        </p:txBody>
      </p:sp>
      <p:sp>
        <p:nvSpPr>
          <p:cNvPr id="14" name="橢圓 13">
            <a:extLst>
              <a:ext uri="{FF2B5EF4-FFF2-40B4-BE49-F238E27FC236}">
                <a16:creationId xmlns:a16="http://schemas.microsoft.com/office/drawing/2014/main" id="{FFAFAE4C-657F-498A-A621-892DB6D19E75}"/>
              </a:ext>
            </a:extLst>
          </p:cNvPr>
          <p:cNvSpPr/>
          <p:nvPr/>
        </p:nvSpPr>
        <p:spPr>
          <a:xfrm>
            <a:off x="6954122" y="1942091"/>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F12E658-CF93-42A9-9709-18291E5F1C57}"/>
              </a:ext>
            </a:extLst>
          </p:cNvPr>
          <p:cNvSpPr txBox="1"/>
          <p:nvPr/>
        </p:nvSpPr>
        <p:spPr>
          <a:xfrm>
            <a:off x="7094844" y="1608616"/>
            <a:ext cx="670376" cy="276999"/>
          </a:xfrm>
          <a:prstGeom prst="rect">
            <a:avLst/>
          </a:prstGeom>
          <a:solidFill>
            <a:schemeClr val="bg1"/>
          </a:solidFill>
        </p:spPr>
        <p:txBody>
          <a:bodyPr wrap="none" rtlCol="0">
            <a:spAutoFit/>
          </a:bodyPr>
          <a:lstStyle/>
          <a:p>
            <a:r>
              <a:rPr lang="en-US" altLang="zh-TW" sz="1200" dirty="0">
                <a:solidFill>
                  <a:srgbClr val="FF0000"/>
                </a:solidFill>
              </a:rPr>
              <a:t>(11,30)</a:t>
            </a:r>
            <a:endParaRPr lang="zh-TW" altLang="en-US" sz="1200" dirty="0">
              <a:solidFill>
                <a:srgbClr val="FF0000"/>
              </a:solidFill>
            </a:endParaRPr>
          </a:p>
        </p:txBody>
      </p:sp>
      <p:sp>
        <p:nvSpPr>
          <p:cNvPr id="16" name="文字方塊 15">
            <a:extLst>
              <a:ext uri="{FF2B5EF4-FFF2-40B4-BE49-F238E27FC236}">
                <a16:creationId xmlns:a16="http://schemas.microsoft.com/office/drawing/2014/main" id="{C6013582-B015-494F-A5F3-41550890EEF7}"/>
              </a:ext>
            </a:extLst>
          </p:cNvPr>
          <p:cNvSpPr txBox="1"/>
          <p:nvPr/>
        </p:nvSpPr>
        <p:spPr>
          <a:xfrm>
            <a:off x="7150608" y="1913215"/>
            <a:ext cx="670376" cy="276999"/>
          </a:xfrm>
          <a:prstGeom prst="rect">
            <a:avLst/>
          </a:prstGeom>
          <a:solidFill>
            <a:schemeClr val="bg1"/>
          </a:solidFill>
        </p:spPr>
        <p:txBody>
          <a:bodyPr wrap="none" rtlCol="0">
            <a:spAutoFit/>
          </a:bodyPr>
          <a:lstStyle/>
          <a:p>
            <a:r>
              <a:rPr lang="en-US" altLang="zh-TW" sz="1200" dirty="0">
                <a:solidFill>
                  <a:srgbClr val="FF0000"/>
                </a:solidFill>
              </a:rPr>
              <a:t>(13,30)</a:t>
            </a:r>
            <a:endParaRPr lang="zh-TW" altLang="en-US" sz="1200" dirty="0">
              <a:solidFill>
                <a:srgbClr val="FF0000"/>
              </a:solidFill>
            </a:endParaRPr>
          </a:p>
        </p:txBody>
      </p:sp>
      <p:sp>
        <p:nvSpPr>
          <p:cNvPr id="17" name="文字方塊 16">
            <a:extLst>
              <a:ext uri="{FF2B5EF4-FFF2-40B4-BE49-F238E27FC236}">
                <a16:creationId xmlns:a16="http://schemas.microsoft.com/office/drawing/2014/main" id="{1E1FD046-08C3-4442-8AE3-A015008D262A}"/>
              </a:ext>
            </a:extLst>
          </p:cNvPr>
          <p:cNvSpPr txBox="1"/>
          <p:nvPr/>
        </p:nvSpPr>
        <p:spPr>
          <a:xfrm>
            <a:off x="7118621" y="2470276"/>
            <a:ext cx="670376" cy="276999"/>
          </a:xfrm>
          <a:prstGeom prst="rect">
            <a:avLst/>
          </a:prstGeom>
          <a:solidFill>
            <a:schemeClr val="bg1"/>
          </a:solidFill>
        </p:spPr>
        <p:txBody>
          <a:bodyPr wrap="none" rtlCol="0">
            <a:spAutoFit/>
          </a:bodyPr>
          <a:lstStyle/>
          <a:p>
            <a:r>
              <a:rPr lang="en-US" altLang="zh-TW" sz="1200" dirty="0">
                <a:solidFill>
                  <a:srgbClr val="FF0000"/>
                </a:solidFill>
              </a:rPr>
              <a:t>(19,30)</a:t>
            </a:r>
            <a:endParaRPr lang="zh-TW" altLang="en-US" sz="1200" dirty="0">
              <a:solidFill>
                <a:srgbClr val="FF0000"/>
              </a:solidFill>
            </a:endParaRPr>
          </a:p>
        </p:txBody>
      </p:sp>
      <p:sp>
        <p:nvSpPr>
          <p:cNvPr id="21" name="文字方塊 20">
            <a:extLst>
              <a:ext uri="{FF2B5EF4-FFF2-40B4-BE49-F238E27FC236}">
                <a16:creationId xmlns:a16="http://schemas.microsoft.com/office/drawing/2014/main" id="{5C4B8351-28DD-44F7-910E-4BFA13068888}"/>
              </a:ext>
            </a:extLst>
          </p:cNvPr>
          <p:cNvSpPr txBox="1"/>
          <p:nvPr/>
        </p:nvSpPr>
        <p:spPr>
          <a:xfrm>
            <a:off x="5499558" y="3513480"/>
            <a:ext cx="670376" cy="276999"/>
          </a:xfrm>
          <a:prstGeom prst="rect">
            <a:avLst/>
          </a:prstGeom>
          <a:solidFill>
            <a:schemeClr val="bg1"/>
          </a:solidFill>
        </p:spPr>
        <p:txBody>
          <a:bodyPr wrap="none" rtlCol="0">
            <a:spAutoFit/>
          </a:bodyPr>
          <a:lstStyle/>
          <a:p>
            <a:r>
              <a:rPr lang="en-US" altLang="zh-TW" sz="1200" dirty="0">
                <a:solidFill>
                  <a:schemeClr val="bg2">
                    <a:lumMod val="60000"/>
                    <a:lumOff val="40000"/>
                  </a:schemeClr>
                </a:solidFill>
              </a:rPr>
              <a:t>(33,12)</a:t>
            </a:r>
            <a:endParaRPr lang="zh-TW" altLang="en-US" sz="1200" dirty="0">
              <a:solidFill>
                <a:schemeClr val="bg2">
                  <a:lumMod val="60000"/>
                  <a:lumOff val="40000"/>
                </a:schemeClr>
              </a:solidFill>
            </a:endParaRPr>
          </a:p>
        </p:txBody>
      </p:sp>
      <p:sp>
        <p:nvSpPr>
          <p:cNvPr id="22" name="橢圓 21">
            <a:extLst>
              <a:ext uri="{FF2B5EF4-FFF2-40B4-BE49-F238E27FC236}">
                <a16:creationId xmlns:a16="http://schemas.microsoft.com/office/drawing/2014/main" id="{23F03402-87A9-4D28-A30A-DB3EC052149A}"/>
              </a:ext>
            </a:extLst>
          </p:cNvPr>
          <p:cNvSpPr/>
          <p:nvPr/>
        </p:nvSpPr>
        <p:spPr>
          <a:xfrm>
            <a:off x="7077572" y="5476715"/>
            <a:ext cx="114557" cy="101649"/>
          </a:xfrm>
          <a:prstGeom prst="ellipse">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462AD3BE-1297-4647-81F4-E561B4BFB567}"/>
              </a:ext>
            </a:extLst>
          </p:cNvPr>
          <p:cNvSpPr txBox="1"/>
          <p:nvPr/>
        </p:nvSpPr>
        <p:spPr>
          <a:xfrm>
            <a:off x="7284812" y="5476715"/>
            <a:ext cx="670376" cy="276999"/>
          </a:xfrm>
          <a:prstGeom prst="rect">
            <a:avLst/>
          </a:prstGeom>
          <a:solidFill>
            <a:schemeClr val="bg1"/>
          </a:solidFill>
        </p:spPr>
        <p:txBody>
          <a:bodyPr wrap="none" rtlCol="0">
            <a:spAutoFit/>
          </a:bodyPr>
          <a:lstStyle/>
          <a:p>
            <a:r>
              <a:rPr lang="en-US" altLang="zh-TW" sz="1200" dirty="0">
                <a:solidFill>
                  <a:schemeClr val="bg2">
                    <a:lumMod val="60000"/>
                    <a:lumOff val="40000"/>
                  </a:schemeClr>
                </a:solidFill>
              </a:rPr>
              <a:t>(50,32)</a:t>
            </a:r>
            <a:endParaRPr lang="zh-TW" altLang="en-US" sz="1200" dirty="0">
              <a:solidFill>
                <a:schemeClr val="bg2">
                  <a:lumMod val="60000"/>
                  <a:lumOff val="40000"/>
                </a:schemeClr>
              </a:solidFill>
            </a:endParaRPr>
          </a:p>
        </p:txBody>
      </p:sp>
      <p:cxnSp>
        <p:nvCxnSpPr>
          <p:cNvPr id="26" name="直線接點 25">
            <a:extLst>
              <a:ext uri="{FF2B5EF4-FFF2-40B4-BE49-F238E27FC236}">
                <a16:creationId xmlns:a16="http://schemas.microsoft.com/office/drawing/2014/main" id="{8327702D-4C64-4A1E-91EB-6632AC18F46F}"/>
              </a:ext>
            </a:extLst>
          </p:cNvPr>
          <p:cNvCxnSpPr>
            <a:cxnSpLocks/>
          </p:cNvCxnSpPr>
          <p:nvPr/>
        </p:nvCxnSpPr>
        <p:spPr>
          <a:xfrm>
            <a:off x="5934837" y="5527539"/>
            <a:ext cx="1231458"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71FD1E1-AD09-4C70-A38D-1562FFA23793}"/>
              </a:ext>
            </a:extLst>
          </p:cNvPr>
          <p:cNvSpPr/>
          <p:nvPr/>
        </p:nvSpPr>
        <p:spPr>
          <a:xfrm>
            <a:off x="5933876" y="3897095"/>
            <a:ext cx="1200013" cy="1630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BUMP</a:t>
            </a:r>
            <a:endParaRPr lang="zh-TW" altLang="en-US" dirty="0"/>
          </a:p>
        </p:txBody>
      </p:sp>
      <p:sp>
        <p:nvSpPr>
          <p:cNvPr id="19" name="橢圓 18">
            <a:extLst>
              <a:ext uri="{FF2B5EF4-FFF2-40B4-BE49-F238E27FC236}">
                <a16:creationId xmlns:a16="http://schemas.microsoft.com/office/drawing/2014/main" id="{F6EE8524-449D-4D48-9994-99CA4BDF0E36}"/>
              </a:ext>
            </a:extLst>
          </p:cNvPr>
          <p:cNvSpPr/>
          <p:nvPr/>
        </p:nvSpPr>
        <p:spPr>
          <a:xfrm>
            <a:off x="5910999" y="3864856"/>
            <a:ext cx="114557" cy="101649"/>
          </a:xfrm>
          <a:prstGeom prst="ellipse">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79607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5E874-5470-4F22-9449-24DEC3B4DA2C}"/>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方法一</a:t>
            </a:r>
            <a: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結果一</a:t>
            </a:r>
            <a:endParaRPr lang="zh-TW" altLang="en-US" dirty="0"/>
          </a:p>
        </p:txBody>
      </p:sp>
      <p:sp>
        <p:nvSpPr>
          <p:cNvPr id="3" name="文字版面配置區 2">
            <a:extLst>
              <a:ext uri="{FF2B5EF4-FFF2-40B4-BE49-F238E27FC236}">
                <a16:creationId xmlns:a16="http://schemas.microsoft.com/office/drawing/2014/main" id="{AA6373EE-27EA-49F2-86E0-1EE51BE152DD}"/>
              </a:ext>
            </a:extLst>
          </p:cNvPr>
          <p:cNvSpPr>
            <a:spLocks noGrp="1"/>
          </p:cNvSpPr>
          <p:nvPr>
            <p:ph type="body" idx="1"/>
          </p:nvPr>
        </p:nvSpPr>
        <p:spPr/>
        <p:txBody>
          <a:bodyPr/>
          <a:lstStyle/>
          <a:p>
            <a:endParaRPr lang="zh-TW" altLang="en-US" b="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4AD41CFC-A23A-4CBB-970C-A9B9B758DF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71</a:t>
            </a:fld>
            <a:endParaRPr lang="en-US"/>
          </a:p>
        </p:txBody>
      </p:sp>
      <p:pic>
        <p:nvPicPr>
          <p:cNvPr id="8" name="圖片 7" descr="一張含有 文字 的圖片&#10;&#10;自動產生的描述">
            <a:extLst>
              <a:ext uri="{FF2B5EF4-FFF2-40B4-BE49-F238E27FC236}">
                <a16:creationId xmlns:a16="http://schemas.microsoft.com/office/drawing/2014/main" id="{3499579F-CC21-48B1-8AA5-F1C05F12B02D}"/>
              </a:ext>
            </a:extLst>
          </p:cNvPr>
          <p:cNvPicPr>
            <a:picLocks noChangeAspect="1"/>
          </p:cNvPicPr>
          <p:nvPr/>
        </p:nvPicPr>
        <p:blipFill rotWithShape="1">
          <a:blip r:embed="rId2"/>
          <a:srcRect t="38970"/>
          <a:stretch/>
        </p:blipFill>
        <p:spPr>
          <a:xfrm>
            <a:off x="4109390" y="1997752"/>
            <a:ext cx="2895920" cy="628608"/>
          </a:xfrm>
          <a:prstGeom prst="rect">
            <a:avLst/>
          </a:prstGeom>
        </p:spPr>
      </p:pic>
      <p:pic>
        <p:nvPicPr>
          <p:cNvPr id="13" name="圖片 12" descr="一張含有 文字 的圖片&#10;&#10;自動產生的描述">
            <a:extLst>
              <a:ext uri="{FF2B5EF4-FFF2-40B4-BE49-F238E27FC236}">
                <a16:creationId xmlns:a16="http://schemas.microsoft.com/office/drawing/2014/main" id="{2A4E8C64-D2A9-4076-90C8-90EF00138A5F}"/>
              </a:ext>
            </a:extLst>
          </p:cNvPr>
          <p:cNvPicPr>
            <a:picLocks noChangeAspect="1"/>
          </p:cNvPicPr>
          <p:nvPr/>
        </p:nvPicPr>
        <p:blipFill>
          <a:blip r:embed="rId3"/>
          <a:stretch>
            <a:fillRect/>
          </a:stretch>
        </p:blipFill>
        <p:spPr>
          <a:xfrm>
            <a:off x="827584" y="1578127"/>
            <a:ext cx="2047696" cy="4810154"/>
          </a:xfrm>
          <a:prstGeom prst="rect">
            <a:avLst/>
          </a:prstGeom>
        </p:spPr>
      </p:pic>
      <p:sp>
        <p:nvSpPr>
          <p:cNvPr id="14" name="矩形 13">
            <a:extLst>
              <a:ext uri="{FF2B5EF4-FFF2-40B4-BE49-F238E27FC236}">
                <a16:creationId xmlns:a16="http://schemas.microsoft.com/office/drawing/2014/main" id="{8C76E09A-DA29-40C8-A82D-6DC5B22376F4}"/>
              </a:ext>
            </a:extLst>
          </p:cNvPr>
          <p:cNvSpPr/>
          <p:nvPr/>
        </p:nvSpPr>
        <p:spPr>
          <a:xfrm>
            <a:off x="827584" y="4460240"/>
            <a:ext cx="1651456" cy="3759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07421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38B62D-7966-447B-9F8F-C89579E0A371}"/>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方法一</a:t>
            </a:r>
            <a: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結果二</a:t>
            </a:r>
            <a:endParaRPr lang="zh-TW" altLang="en-US" dirty="0"/>
          </a:p>
        </p:txBody>
      </p:sp>
      <p:sp>
        <p:nvSpPr>
          <p:cNvPr id="3" name="文字版面配置區 2">
            <a:extLst>
              <a:ext uri="{FF2B5EF4-FFF2-40B4-BE49-F238E27FC236}">
                <a16:creationId xmlns:a16="http://schemas.microsoft.com/office/drawing/2014/main" id="{6CA4E1D1-E794-4B6F-8842-23724FA233D5}"/>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設輸入的資料不全符合邊界限制</a:t>
            </a:r>
            <a:endParaRPr lang="en-US" altLang="zh-TW" b="0" dirty="0">
              <a:latin typeface="標楷體" panose="03000509000000000000" pitchFamily="65" charset="-120"/>
              <a:ea typeface="標楷體" panose="03000509000000000000" pitchFamily="65" charset="-12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設</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的對角線範圍是</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(17,12)</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和</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(29,35)</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F9C835B2-CEDB-44E7-A580-E3FD4A25CC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pic>
        <p:nvPicPr>
          <p:cNvPr id="5" name="圖片 4" descr="一張含有 文字, 窗戶 的圖片&#10;&#10;自動產生的描述">
            <a:extLst>
              <a:ext uri="{FF2B5EF4-FFF2-40B4-BE49-F238E27FC236}">
                <a16:creationId xmlns:a16="http://schemas.microsoft.com/office/drawing/2014/main" id="{01929478-BC02-4067-85C2-3993D1312D11}"/>
              </a:ext>
            </a:extLst>
          </p:cNvPr>
          <p:cNvPicPr>
            <a:picLocks noChangeAspect="1"/>
          </p:cNvPicPr>
          <p:nvPr/>
        </p:nvPicPr>
        <p:blipFill>
          <a:blip r:embed="rId2"/>
          <a:stretch>
            <a:fillRect/>
          </a:stretch>
        </p:blipFill>
        <p:spPr>
          <a:xfrm>
            <a:off x="5213212" y="700392"/>
            <a:ext cx="3678307" cy="5914514"/>
          </a:xfrm>
          <a:prstGeom prst="rect">
            <a:avLst/>
          </a:prstGeom>
        </p:spPr>
      </p:pic>
      <p:sp>
        <p:nvSpPr>
          <p:cNvPr id="9" name="橢圓 8">
            <a:extLst>
              <a:ext uri="{FF2B5EF4-FFF2-40B4-BE49-F238E27FC236}">
                <a16:creationId xmlns:a16="http://schemas.microsoft.com/office/drawing/2014/main" id="{370FB74D-0C4C-4D33-BCB4-9FC138E3FBD1}"/>
              </a:ext>
            </a:extLst>
          </p:cNvPr>
          <p:cNvSpPr/>
          <p:nvPr/>
        </p:nvSpPr>
        <p:spPr>
          <a:xfrm>
            <a:off x="6938175" y="1706750"/>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6E33AAD1-4DF6-481E-84E5-E051E3B29CCC}"/>
              </a:ext>
            </a:extLst>
          </p:cNvPr>
          <p:cNvSpPr/>
          <p:nvPr/>
        </p:nvSpPr>
        <p:spPr>
          <a:xfrm>
            <a:off x="6796333" y="673173"/>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E28DC02D-A124-47A0-8F13-678EE7BF0161}"/>
              </a:ext>
            </a:extLst>
          </p:cNvPr>
          <p:cNvSpPr txBox="1"/>
          <p:nvPr/>
        </p:nvSpPr>
        <p:spPr>
          <a:xfrm>
            <a:off x="7052365" y="593823"/>
            <a:ext cx="585417" cy="276999"/>
          </a:xfrm>
          <a:prstGeom prst="rect">
            <a:avLst/>
          </a:prstGeom>
          <a:solidFill>
            <a:schemeClr val="bg1"/>
          </a:solidFill>
        </p:spPr>
        <p:txBody>
          <a:bodyPr wrap="none" rtlCol="0">
            <a:spAutoFit/>
          </a:bodyPr>
          <a:lstStyle/>
          <a:p>
            <a:r>
              <a:rPr lang="en-US" altLang="zh-TW" sz="1200" dirty="0">
                <a:solidFill>
                  <a:srgbClr val="FF0000"/>
                </a:solidFill>
              </a:rPr>
              <a:t>(0,27)</a:t>
            </a:r>
            <a:endParaRPr lang="zh-TW" altLang="en-US" sz="1200" dirty="0">
              <a:solidFill>
                <a:srgbClr val="FF0000"/>
              </a:solidFill>
            </a:endParaRPr>
          </a:p>
        </p:txBody>
      </p:sp>
      <p:sp>
        <p:nvSpPr>
          <p:cNvPr id="12" name="橢圓 11">
            <a:extLst>
              <a:ext uri="{FF2B5EF4-FFF2-40B4-BE49-F238E27FC236}">
                <a16:creationId xmlns:a16="http://schemas.microsoft.com/office/drawing/2014/main" id="{497A66D7-F4F3-4449-9344-37DFC260A918}"/>
              </a:ext>
            </a:extLst>
          </p:cNvPr>
          <p:cNvSpPr/>
          <p:nvPr/>
        </p:nvSpPr>
        <p:spPr>
          <a:xfrm>
            <a:off x="6924349" y="977391"/>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40B7C874-465C-464E-B065-711A29C9BC66}"/>
              </a:ext>
            </a:extLst>
          </p:cNvPr>
          <p:cNvSpPr txBox="1"/>
          <p:nvPr/>
        </p:nvSpPr>
        <p:spPr>
          <a:xfrm>
            <a:off x="7094844" y="937663"/>
            <a:ext cx="585417" cy="276999"/>
          </a:xfrm>
          <a:prstGeom prst="rect">
            <a:avLst/>
          </a:prstGeom>
          <a:solidFill>
            <a:schemeClr val="bg1"/>
          </a:solidFill>
        </p:spPr>
        <p:txBody>
          <a:bodyPr wrap="none" rtlCol="0">
            <a:spAutoFit/>
          </a:bodyPr>
          <a:lstStyle/>
          <a:p>
            <a:r>
              <a:rPr lang="en-US" altLang="zh-TW" sz="1200" dirty="0">
                <a:solidFill>
                  <a:srgbClr val="FF0000"/>
                </a:solidFill>
              </a:rPr>
              <a:t>(3,30)</a:t>
            </a:r>
            <a:endParaRPr lang="zh-TW" altLang="en-US" sz="1200" dirty="0">
              <a:solidFill>
                <a:srgbClr val="FF0000"/>
              </a:solidFill>
            </a:endParaRPr>
          </a:p>
        </p:txBody>
      </p:sp>
      <p:sp>
        <p:nvSpPr>
          <p:cNvPr id="14" name="文字方塊 13">
            <a:extLst>
              <a:ext uri="{FF2B5EF4-FFF2-40B4-BE49-F238E27FC236}">
                <a16:creationId xmlns:a16="http://schemas.microsoft.com/office/drawing/2014/main" id="{1E62CE37-EF61-4A94-B10C-891D7B195353}"/>
              </a:ext>
            </a:extLst>
          </p:cNvPr>
          <p:cNvSpPr txBox="1"/>
          <p:nvPr/>
        </p:nvSpPr>
        <p:spPr>
          <a:xfrm>
            <a:off x="7094844" y="1608616"/>
            <a:ext cx="670376" cy="276999"/>
          </a:xfrm>
          <a:prstGeom prst="rect">
            <a:avLst/>
          </a:prstGeom>
          <a:solidFill>
            <a:schemeClr val="bg1"/>
          </a:solidFill>
        </p:spPr>
        <p:txBody>
          <a:bodyPr wrap="none" rtlCol="0">
            <a:spAutoFit/>
          </a:bodyPr>
          <a:lstStyle/>
          <a:p>
            <a:r>
              <a:rPr lang="en-US" altLang="zh-TW" sz="1200" dirty="0">
                <a:solidFill>
                  <a:srgbClr val="FF0000"/>
                </a:solidFill>
              </a:rPr>
              <a:t>(11,30)</a:t>
            </a:r>
            <a:endParaRPr lang="zh-TW" altLang="en-US" sz="1200" dirty="0">
              <a:solidFill>
                <a:srgbClr val="FF0000"/>
              </a:solidFill>
            </a:endParaRPr>
          </a:p>
        </p:txBody>
      </p:sp>
      <p:sp>
        <p:nvSpPr>
          <p:cNvPr id="15" name="文字方塊 14">
            <a:extLst>
              <a:ext uri="{FF2B5EF4-FFF2-40B4-BE49-F238E27FC236}">
                <a16:creationId xmlns:a16="http://schemas.microsoft.com/office/drawing/2014/main" id="{BD199F7A-B869-4F69-96D7-62F6FE9F6C7F}"/>
              </a:ext>
            </a:extLst>
          </p:cNvPr>
          <p:cNvSpPr txBox="1"/>
          <p:nvPr/>
        </p:nvSpPr>
        <p:spPr>
          <a:xfrm>
            <a:off x="7150608" y="1913215"/>
            <a:ext cx="670376" cy="276999"/>
          </a:xfrm>
          <a:prstGeom prst="rect">
            <a:avLst/>
          </a:prstGeom>
          <a:solidFill>
            <a:schemeClr val="bg1"/>
          </a:solidFill>
        </p:spPr>
        <p:txBody>
          <a:bodyPr wrap="none" rtlCol="0">
            <a:spAutoFit/>
          </a:bodyPr>
          <a:lstStyle/>
          <a:p>
            <a:r>
              <a:rPr lang="en-US" altLang="zh-TW" sz="1200" dirty="0">
                <a:solidFill>
                  <a:srgbClr val="FF0000"/>
                </a:solidFill>
              </a:rPr>
              <a:t>(13,30)</a:t>
            </a:r>
            <a:endParaRPr lang="zh-TW" altLang="en-US" sz="1200" dirty="0">
              <a:solidFill>
                <a:srgbClr val="FF0000"/>
              </a:solidFill>
            </a:endParaRPr>
          </a:p>
        </p:txBody>
      </p:sp>
      <p:sp>
        <p:nvSpPr>
          <p:cNvPr id="17" name="矩形 16">
            <a:extLst>
              <a:ext uri="{FF2B5EF4-FFF2-40B4-BE49-F238E27FC236}">
                <a16:creationId xmlns:a16="http://schemas.microsoft.com/office/drawing/2014/main" id="{9A246CCA-8F3C-4EA9-A246-4D3BEBC12FB2}"/>
              </a:ext>
            </a:extLst>
          </p:cNvPr>
          <p:cNvSpPr/>
          <p:nvPr/>
        </p:nvSpPr>
        <p:spPr>
          <a:xfrm>
            <a:off x="5926589" y="2367509"/>
            <a:ext cx="1460964" cy="1187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DFA2AB64-26D8-45AD-8BF6-D9F41BFF5924}"/>
              </a:ext>
            </a:extLst>
          </p:cNvPr>
          <p:cNvSpPr/>
          <p:nvPr/>
        </p:nvSpPr>
        <p:spPr>
          <a:xfrm>
            <a:off x="6924349" y="2476917"/>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B0A4E2D8-7C34-41DF-BE44-77E1DFD398B9}"/>
              </a:ext>
            </a:extLst>
          </p:cNvPr>
          <p:cNvSpPr txBox="1"/>
          <p:nvPr/>
        </p:nvSpPr>
        <p:spPr>
          <a:xfrm>
            <a:off x="7118621" y="2470276"/>
            <a:ext cx="670376" cy="276999"/>
          </a:xfrm>
          <a:prstGeom prst="rect">
            <a:avLst/>
          </a:prstGeom>
          <a:solidFill>
            <a:schemeClr val="bg1"/>
          </a:solidFill>
        </p:spPr>
        <p:txBody>
          <a:bodyPr wrap="none" rtlCol="0">
            <a:spAutoFit/>
          </a:bodyPr>
          <a:lstStyle/>
          <a:p>
            <a:r>
              <a:rPr lang="en-US" altLang="zh-TW" sz="1200" dirty="0">
                <a:solidFill>
                  <a:srgbClr val="FF0000"/>
                </a:solidFill>
              </a:rPr>
              <a:t>(19,30)</a:t>
            </a:r>
            <a:endParaRPr lang="zh-TW" altLang="en-US" sz="1200" dirty="0">
              <a:solidFill>
                <a:srgbClr val="FF0000"/>
              </a:solidFill>
            </a:endParaRPr>
          </a:p>
        </p:txBody>
      </p:sp>
      <p:sp>
        <p:nvSpPr>
          <p:cNvPr id="7" name="文字方塊 6">
            <a:extLst>
              <a:ext uri="{FF2B5EF4-FFF2-40B4-BE49-F238E27FC236}">
                <a16:creationId xmlns:a16="http://schemas.microsoft.com/office/drawing/2014/main" id="{8B2B03F2-9702-44F4-B7B3-0582061C579C}"/>
              </a:ext>
            </a:extLst>
          </p:cNvPr>
          <p:cNvSpPr txBox="1"/>
          <p:nvPr/>
        </p:nvSpPr>
        <p:spPr>
          <a:xfrm>
            <a:off x="6717177" y="3152001"/>
            <a:ext cx="670376" cy="276999"/>
          </a:xfrm>
          <a:prstGeom prst="rect">
            <a:avLst/>
          </a:prstGeom>
          <a:solidFill>
            <a:schemeClr val="bg1"/>
          </a:solidFill>
        </p:spPr>
        <p:txBody>
          <a:bodyPr wrap="none" rtlCol="0">
            <a:spAutoFit/>
          </a:bodyPr>
          <a:lstStyle/>
          <a:p>
            <a:r>
              <a:rPr lang="en-US" altLang="zh-TW" sz="1200" dirty="0">
                <a:solidFill>
                  <a:srgbClr val="FF0000"/>
                </a:solidFill>
              </a:rPr>
              <a:t>(27,22)</a:t>
            </a:r>
            <a:endParaRPr lang="zh-TW" altLang="en-US" sz="1200" dirty="0">
              <a:solidFill>
                <a:srgbClr val="FF0000"/>
              </a:solidFill>
            </a:endParaRPr>
          </a:p>
        </p:txBody>
      </p:sp>
      <p:sp>
        <p:nvSpPr>
          <p:cNvPr id="6" name="橢圓 5">
            <a:extLst>
              <a:ext uri="{FF2B5EF4-FFF2-40B4-BE49-F238E27FC236}">
                <a16:creationId xmlns:a16="http://schemas.microsoft.com/office/drawing/2014/main" id="{66EE2DBB-9E7F-434D-9875-5DAE4DE653DC}"/>
              </a:ext>
            </a:extLst>
          </p:cNvPr>
          <p:cNvSpPr/>
          <p:nvPr/>
        </p:nvSpPr>
        <p:spPr>
          <a:xfrm>
            <a:off x="6489192" y="3243698"/>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7303074D-1BA8-49C8-B8A1-9D7E47C4CCFA}"/>
              </a:ext>
            </a:extLst>
          </p:cNvPr>
          <p:cNvSpPr/>
          <p:nvPr/>
        </p:nvSpPr>
        <p:spPr>
          <a:xfrm>
            <a:off x="6938175" y="1923173"/>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194BF39D-A6C5-418F-BFBF-DE79DDF5B4ED}"/>
              </a:ext>
            </a:extLst>
          </p:cNvPr>
          <p:cNvSpPr txBox="1"/>
          <p:nvPr/>
        </p:nvSpPr>
        <p:spPr>
          <a:xfrm>
            <a:off x="5607978" y="1944374"/>
            <a:ext cx="670376" cy="276999"/>
          </a:xfrm>
          <a:prstGeom prst="rect">
            <a:avLst/>
          </a:prstGeom>
          <a:solidFill>
            <a:schemeClr val="bg1"/>
          </a:solidFill>
        </p:spPr>
        <p:txBody>
          <a:bodyPr wrap="none" rtlCol="0">
            <a:spAutoFit/>
          </a:bodyPr>
          <a:lstStyle/>
          <a:p>
            <a:r>
              <a:rPr lang="en-US" altLang="zh-TW" sz="1200" dirty="0">
                <a:solidFill>
                  <a:schemeClr val="bg2">
                    <a:lumMod val="60000"/>
                    <a:lumOff val="40000"/>
                  </a:schemeClr>
                </a:solidFill>
              </a:rPr>
              <a:t>(17,12)</a:t>
            </a:r>
            <a:endParaRPr lang="zh-TW" altLang="en-US" sz="1200" dirty="0">
              <a:solidFill>
                <a:schemeClr val="bg2">
                  <a:lumMod val="60000"/>
                  <a:lumOff val="40000"/>
                </a:schemeClr>
              </a:solidFill>
            </a:endParaRPr>
          </a:p>
        </p:txBody>
      </p:sp>
      <p:sp>
        <p:nvSpPr>
          <p:cNvPr id="20" name="橢圓 19">
            <a:extLst>
              <a:ext uri="{FF2B5EF4-FFF2-40B4-BE49-F238E27FC236}">
                <a16:creationId xmlns:a16="http://schemas.microsoft.com/office/drawing/2014/main" id="{8F9C25D2-5544-4481-9E50-FE6E36A84884}"/>
              </a:ext>
            </a:extLst>
          </p:cNvPr>
          <p:cNvSpPr/>
          <p:nvPr/>
        </p:nvSpPr>
        <p:spPr>
          <a:xfrm>
            <a:off x="5855225" y="2311139"/>
            <a:ext cx="128016" cy="142630"/>
          </a:xfrm>
          <a:prstGeom prst="ellipse">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8A71A265-85E1-4F2A-B2BC-73D0B94FA1B2}"/>
              </a:ext>
            </a:extLst>
          </p:cNvPr>
          <p:cNvSpPr/>
          <p:nvPr/>
        </p:nvSpPr>
        <p:spPr>
          <a:xfrm>
            <a:off x="7302016" y="3456219"/>
            <a:ext cx="128016" cy="142630"/>
          </a:xfrm>
          <a:prstGeom prst="ellipse">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7E76EC0-8316-49D2-9FC7-1AC04B8A0915}"/>
              </a:ext>
            </a:extLst>
          </p:cNvPr>
          <p:cNvSpPr txBox="1"/>
          <p:nvPr/>
        </p:nvSpPr>
        <p:spPr>
          <a:xfrm>
            <a:off x="7485796" y="3527534"/>
            <a:ext cx="670376" cy="276999"/>
          </a:xfrm>
          <a:prstGeom prst="rect">
            <a:avLst/>
          </a:prstGeom>
          <a:solidFill>
            <a:schemeClr val="bg1"/>
          </a:solidFill>
        </p:spPr>
        <p:txBody>
          <a:bodyPr wrap="none" rtlCol="0">
            <a:spAutoFit/>
          </a:bodyPr>
          <a:lstStyle/>
          <a:p>
            <a:r>
              <a:rPr lang="en-US" altLang="zh-TW" sz="1200" dirty="0">
                <a:solidFill>
                  <a:schemeClr val="bg2">
                    <a:lumMod val="60000"/>
                    <a:lumOff val="40000"/>
                  </a:schemeClr>
                </a:solidFill>
              </a:rPr>
              <a:t>(29,35)</a:t>
            </a:r>
            <a:endParaRPr lang="zh-TW" altLang="en-US" sz="1200" dirty="0">
              <a:solidFill>
                <a:schemeClr val="bg2">
                  <a:lumMod val="60000"/>
                  <a:lumOff val="40000"/>
                </a:schemeClr>
              </a:solidFill>
            </a:endParaRPr>
          </a:p>
        </p:txBody>
      </p:sp>
    </p:spTree>
    <p:extLst>
      <p:ext uri="{BB962C8B-B14F-4D97-AF65-F5344CB8AC3E}">
        <p14:creationId xmlns:p14="http://schemas.microsoft.com/office/powerpoint/2010/main" val="1596102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FC4B41-3219-4A5A-9D36-C5C8672F8BBC}"/>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方法一</a:t>
            </a:r>
            <a:r>
              <a:rPr lang="en-US" altLang="zh-TW"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結果二</a:t>
            </a:r>
            <a:endParaRPr lang="zh-TW" altLang="en-US" dirty="0"/>
          </a:p>
        </p:txBody>
      </p:sp>
      <p:sp>
        <p:nvSpPr>
          <p:cNvPr id="3" name="文字版面配置區 2">
            <a:extLst>
              <a:ext uri="{FF2B5EF4-FFF2-40B4-BE49-F238E27FC236}">
                <a16:creationId xmlns:a16="http://schemas.microsoft.com/office/drawing/2014/main" id="{914430B3-F3FD-4560-9901-6901AA06710C}"/>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2C926ECA-711C-4B5C-8420-3C1A61BBF9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pic>
        <p:nvPicPr>
          <p:cNvPr id="8" name="圖片 7">
            <a:extLst>
              <a:ext uri="{FF2B5EF4-FFF2-40B4-BE49-F238E27FC236}">
                <a16:creationId xmlns:a16="http://schemas.microsoft.com/office/drawing/2014/main" id="{D6BF77CA-052C-4B39-9EF7-27F1FA5AE9CB}"/>
              </a:ext>
            </a:extLst>
          </p:cNvPr>
          <p:cNvPicPr>
            <a:picLocks noChangeAspect="1"/>
          </p:cNvPicPr>
          <p:nvPr/>
        </p:nvPicPr>
        <p:blipFill>
          <a:blip r:embed="rId2"/>
          <a:stretch>
            <a:fillRect/>
          </a:stretch>
        </p:blipFill>
        <p:spPr>
          <a:xfrm>
            <a:off x="3428136" y="2613644"/>
            <a:ext cx="5185693" cy="693435"/>
          </a:xfrm>
          <a:prstGeom prst="rect">
            <a:avLst/>
          </a:prstGeom>
        </p:spPr>
      </p:pic>
      <p:pic>
        <p:nvPicPr>
          <p:cNvPr id="11" name="圖片 10" descr="一張含有 文字 的圖片&#10;&#10;自動產生的描述">
            <a:extLst>
              <a:ext uri="{FF2B5EF4-FFF2-40B4-BE49-F238E27FC236}">
                <a16:creationId xmlns:a16="http://schemas.microsoft.com/office/drawing/2014/main" id="{085B50DB-2E43-4816-98FE-9427B10EB0CB}"/>
              </a:ext>
            </a:extLst>
          </p:cNvPr>
          <p:cNvPicPr>
            <a:picLocks noChangeAspect="1"/>
          </p:cNvPicPr>
          <p:nvPr/>
        </p:nvPicPr>
        <p:blipFill>
          <a:blip r:embed="rId3"/>
          <a:stretch>
            <a:fillRect/>
          </a:stretch>
        </p:blipFill>
        <p:spPr>
          <a:xfrm>
            <a:off x="808821" y="1636959"/>
            <a:ext cx="2340665" cy="4719391"/>
          </a:xfrm>
          <a:prstGeom prst="rect">
            <a:avLst/>
          </a:prstGeom>
        </p:spPr>
      </p:pic>
      <p:sp>
        <p:nvSpPr>
          <p:cNvPr id="12" name="矩形 11">
            <a:extLst>
              <a:ext uri="{FF2B5EF4-FFF2-40B4-BE49-F238E27FC236}">
                <a16:creationId xmlns:a16="http://schemas.microsoft.com/office/drawing/2014/main" id="{D6B2174C-14CD-4C6B-90F5-37B13164E9D9}"/>
              </a:ext>
            </a:extLst>
          </p:cNvPr>
          <p:cNvSpPr/>
          <p:nvPr/>
        </p:nvSpPr>
        <p:spPr>
          <a:xfrm>
            <a:off x="827584" y="5902960"/>
            <a:ext cx="1763217" cy="4533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1336D759-95A1-4A99-A080-CCAAECE24D00}"/>
              </a:ext>
            </a:extLst>
          </p:cNvPr>
          <p:cNvSpPr/>
          <p:nvPr/>
        </p:nvSpPr>
        <p:spPr>
          <a:xfrm>
            <a:off x="808821" y="4439920"/>
            <a:ext cx="1895295" cy="4533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600299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051AC2-9435-4FD3-9C87-43C945C54000}"/>
              </a:ext>
            </a:extLst>
          </p:cNvPr>
          <p:cNvSpPr>
            <a:spLocks noGrp="1"/>
          </p:cNvSpPr>
          <p:nvPr>
            <p:ph type="title"/>
          </p:nvPr>
        </p:nvSpPr>
        <p:spPr/>
        <p:txBody>
          <a:bodyPr>
            <a:normAutofit fontScale="90000"/>
          </a:bodyPr>
          <a:lstStyle/>
          <a:p>
            <a:b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br>
            <a:r>
              <a:rPr lang="zh-TW" altLang="en-US" sz="4000"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sz="4000"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br>
              <a:rPr lang="zh-TW" altLang="en-US" i="0" dirty="0">
                <a:solidFill>
                  <a:srgbClr val="222222"/>
                </a:solidFill>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p>
        </p:txBody>
      </p:sp>
      <mc:AlternateContent xmlns:mc="http://schemas.openxmlformats.org/markup-compatibility/2006" xmlns:a14="http://schemas.microsoft.com/office/drawing/2010/main">
        <mc:Choice Requires="a14">
          <p:sp>
            <p:nvSpPr>
              <p:cNvPr id="3" name="文字版面配置區 2">
                <a:extLst>
                  <a:ext uri="{FF2B5EF4-FFF2-40B4-BE49-F238E27FC236}">
                    <a16:creationId xmlns:a16="http://schemas.microsoft.com/office/drawing/2014/main" id="{B94B0ECC-48C0-4D0B-9413-D3AB0B697728}"/>
                  </a:ext>
                </a:extLst>
              </p:cNvPr>
              <p:cNvSpPr>
                <a:spLocks noGrp="1"/>
              </p:cNvSpPr>
              <p:nvPr>
                <p:ph type="body" idx="1"/>
              </p:nvPr>
            </p:nvSpPr>
            <p:spPr/>
            <p:txBody>
              <a:bodyPr/>
              <a:lstStyle/>
              <a:p>
                <a:r>
                  <a:rPr lang="zh-TW" altLang="en-US" sz="2000" b="0" dirty="0">
                    <a:latin typeface="標楷體" panose="03000509000000000000" pitchFamily="65" charset="-120"/>
                    <a:ea typeface="標楷體" panose="03000509000000000000" pitchFamily="65" charset="-120"/>
                  </a:rPr>
                  <a:t>想法</a:t>
                </a:r>
                <a:r>
                  <a:rPr lang="en-US" altLang="zh-TW" sz="2000" b="0" dirty="0">
                    <a:latin typeface="標楷體" panose="03000509000000000000" pitchFamily="65" charset="-120"/>
                    <a:ea typeface="標楷體" panose="03000509000000000000" pitchFamily="65" charset="-120"/>
                  </a:rPr>
                  <a:t>:</a:t>
                </a: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已知</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die</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的範圍</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取得</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die</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的中心點</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C</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的座標</a:t>
                </a:r>
                <a:r>
                  <a:rPr lang="zh-TW" altLang="en-US" sz="2000" b="0"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sz="2000" b="0" dirty="0">
                  <a:latin typeface="PMingLiU" panose="02020500000000000000" pitchFamily="18" charset="-120"/>
                  <a:ea typeface="PMingLiU" panose="02020500000000000000" pitchFamily="18" charset="-120"/>
                  <a:cs typeface="Times New Roman" panose="02020603050405020304" pitchFamily="18" charset="0"/>
                </a:endParaRPr>
              </a:p>
              <a:p>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Dis(B,C):</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表示轉折點</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C</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的距離</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14:m>
                  <m:oMath xmlns:m="http://schemas.openxmlformats.org/officeDocument/2006/math">
                    <m:r>
                      <a:rPr lang="en-US" altLang="zh-TW" sz="2000" b="0" i="1" smtClean="0">
                        <a:latin typeface="Cambria Math" panose="02040503050406030204" pitchFamily="18" charset="0"/>
                      </a:rPr>
                      <m:t>𝑖𝑓</m:t>
                    </m:r>
                    <m:r>
                      <a:rPr lang="en-US" altLang="zh-TW" sz="2000" b="0" i="1" smtClean="0">
                        <a:latin typeface="Cambria Math" panose="02040503050406030204" pitchFamily="18" charset="0"/>
                      </a:rPr>
                      <m:t> </m:t>
                    </m:r>
                    <m:r>
                      <m:rPr>
                        <m:sty m:val="p"/>
                      </m:rPr>
                      <a:rPr lang="en-US" altLang="zh-TW" sz="2000" b="0" i="1">
                        <a:latin typeface="Cambria Math" panose="02040503050406030204" pitchFamily="18" charset="0"/>
                      </a:rPr>
                      <m:t>D</m:t>
                    </m:r>
                  </m:oMath>
                </a14:m>
                <a:r>
                  <a:rPr lang="en-US" altLang="zh-TW" sz="2000" b="0" dirty="0">
                    <a:latin typeface="Times New Roman" panose="02020603050405020304" pitchFamily="18" charset="0"/>
                    <a:cs typeface="Times New Roman" panose="02020603050405020304" pitchFamily="18" charset="0"/>
                  </a:rPr>
                  <a:t>is(B,C) &lt; Dis(A,C):</a:t>
                </a:r>
              </a:p>
              <a:p>
                <a:pPr marL="99060" indent="0">
                  <a:buNone/>
                </a:pPr>
                <a:r>
                  <a:rPr lang="en-US" altLang="zh-TW" sz="2000" b="0" dirty="0">
                    <a:latin typeface="Times New Roman" panose="02020603050405020304" pitchFamily="18" charset="0"/>
                    <a:cs typeface="Times New Roman" panose="02020603050405020304" pitchFamily="18" charset="0"/>
                  </a:rPr>
                  <a:t>	punish</a:t>
                </a:r>
              </a:p>
              <a:p>
                <a:pPr marL="99060" indent="0">
                  <a:buNone/>
                </a:pPr>
                <a:r>
                  <a:rPr lang="en-US" altLang="zh-TW" sz="2000" b="0" dirty="0">
                    <a:latin typeface="Times New Roman" panose="02020603050405020304" pitchFamily="18" charset="0"/>
                    <a:cs typeface="Times New Roman" panose="02020603050405020304" pitchFamily="18" charset="0"/>
                  </a:rPr>
                  <a:t>else:</a:t>
                </a:r>
              </a:p>
              <a:p>
                <a:pPr marL="99060" indent="0">
                  <a:buNone/>
                </a:pPr>
                <a:r>
                  <a:rPr lang="en-US" altLang="zh-TW" sz="2000" b="0" dirty="0">
                    <a:latin typeface="Times New Roman" panose="02020603050405020304" pitchFamily="18" charset="0"/>
                    <a:cs typeface="Times New Roman" panose="02020603050405020304" pitchFamily="18" charset="0"/>
                  </a:rPr>
                  <a:t>	no  punish</a:t>
                </a:r>
              </a:p>
              <a:p>
                <a:pPr marL="99060" indent="0">
                  <a:buNone/>
                </a:pPr>
                <a:endParaRPr lang="en-US" altLang="zh-TW" sz="2000" b="0" dirty="0">
                  <a:latin typeface="Times New Roman" panose="02020603050405020304" pitchFamily="18" charset="0"/>
                  <a:cs typeface="Times New Roman" panose="02020603050405020304" pitchFamily="18" charset="0"/>
                </a:endParaRPr>
              </a:p>
              <a:p>
                <a:pPr marL="99060" indent="0">
                  <a:buNone/>
                </a:pPr>
                <a:r>
                  <a:rPr lang="zh-TW" altLang="en-US"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方法一缺點</a:t>
                </a:r>
                <a:r>
                  <a:rPr lang="en-US" altLang="zh-TW"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或多或少會有誤差</a:t>
                </a:r>
              </a:p>
              <a:p>
                <a:endParaRPr lang="zh-TW" altLang="en-US" dirty="0"/>
              </a:p>
            </p:txBody>
          </p:sp>
        </mc:Choice>
        <mc:Fallback xmlns="">
          <p:sp>
            <p:nvSpPr>
              <p:cNvPr id="3" name="文字版面配置區 2">
                <a:extLst>
                  <a:ext uri="{FF2B5EF4-FFF2-40B4-BE49-F238E27FC236}">
                    <a16:creationId xmlns:a16="http://schemas.microsoft.com/office/drawing/2014/main" id="{B94B0ECC-48C0-4D0B-9413-D3AB0B697728}"/>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AFD79523-1EE4-4378-A4D7-FEC7FAF0D0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74</a:t>
            </a:fld>
            <a:endParaRPr lang="en-US"/>
          </a:p>
        </p:txBody>
      </p:sp>
      <p:pic>
        <p:nvPicPr>
          <p:cNvPr id="24" name="圖片 23">
            <a:extLst>
              <a:ext uri="{FF2B5EF4-FFF2-40B4-BE49-F238E27FC236}">
                <a16:creationId xmlns:a16="http://schemas.microsoft.com/office/drawing/2014/main" id="{CD57F2E7-D9E1-41C3-B787-D966DBFB7B12}"/>
              </a:ext>
            </a:extLst>
          </p:cNvPr>
          <p:cNvPicPr>
            <a:picLocks noChangeAspect="1"/>
          </p:cNvPicPr>
          <p:nvPr/>
        </p:nvPicPr>
        <p:blipFill>
          <a:blip r:embed="rId3"/>
          <a:stretch>
            <a:fillRect/>
          </a:stretch>
        </p:blipFill>
        <p:spPr>
          <a:xfrm>
            <a:off x="4959344" y="1961486"/>
            <a:ext cx="3997676" cy="3975979"/>
          </a:xfrm>
          <a:prstGeom prst="rect">
            <a:avLst/>
          </a:prstGeom>
        </p:spPr>
      </p:pic>
      <p:sp>
        <p:nvSpPr>
          <p:cNvPr id="26" name="矩形 25">
            <a:extLst>
              <a:ext uri="{FF2B5EF4-FFF2-40B4-BE49-F238E27FC236}">
                <a16:creationId xmlns:a16="http://schemas.microsoft.com/office/drawing/2014/main" id="{1A06E55E-3F19-4170-93F7-A3A098124D05}"/>
              </a:ext>
            </a:extLst>
          </p:cNvPr>
          <p:cNvSpPr/>
          <p:nvPr/>
        </p:nvSpPr>
        <p:spPr>
          <a:xfrm>
            <a:off x="6321582" y="3254829"/>
            <a:ext cx="1306286" cy="1284514"/>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5264D157-8FA2-41E8-9A81-9B3D9491240A}"/>
              </a:ext>
            </a:extLst>
          </p:cNvPr>
          <p:cNvSpPr/>
          <p:nvPr/>
        </p:nvSpPr>
        <p:spPr>
          <a:xfrm>
            <a:off x="6257042" y="4440269"/>
            <a:ext cx="157068" cy="170947"/>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3F9227CD-5B4A-4AE6-AE54-51628042464F}"/>
              </a:ext>
            </a:extLst>
          </p:cNvPr>
          <p:cNvSpPr/>
          <p:nvPr/>
        </p:nvSpPr>
        <p:spPr>
          <a:xfrm>
            <a:off x="7535340" y="3243263"/>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045D7130-A72C-48E0-BFD6-A5285517581B}"/>
              </a:ext>
            </a:extLst>
          </p:cNvPr>
          <p:cNvSpPr txBox="1"/>
          <p:nvPr/>
        </p:nvSpPr>
        <p:spPr>
          <a:xfrm>
            <a:off x="6699854" y="2844402"/>
            <a:ext cx="835485" cy="338554"/>
          </a:xfrm>
          <a:prstGeom prst="rect">
            <a:avLst/>
          </a:prstGeom>
          <a:noFill/>
        </p:spPr>
        <p:txBody>
          <a:bodyPr wrap="none" rtlCol="0">
            <a:spAutoFit/>
          </a:bodyPr>
          <a:lstStyle/>
          <a:p>
            <a:r>
              <a:rPr lang="en-US" altLang="zh-TW" sz="1600" b="1" dirty="0">
                <a:solidFill>
                  <a:srgbClr val="FF0000"/>
                </a:solidFill>
              </a:rPr>
              <a:t>(50,50)</a:t>
            </a:r>
            <a:endParaRPr lang="zh-TW" altLang="en-US" sz="1600" b="1" dirty="0">
              <a:solidFill>
                <a:srgbClr val="FF0000"/>
              </a:solidFill>
            </a:endParaRPr>
          </a:p>
        </p:txBody>
      </p:sp>
      <p:cxnSp>
        <p:nvCxnSpPr>
          <p:cNvPr id="32" name="直線接點 31">
            <a:extLst>
              <a:ext uri="{FF2B5EF4-FFF2-40B4-BE49-F238E27FC236}">
                <a16:creationId xmlns:a16="http://schemas.microsoft.com/office/drawing/2014/main" id="{89AE0919-AAD4-4623-9F2E-21DA09AEC3F1}"/>
              </a:ext>
            </a:extLst>
          </p:cNvPr>
          <p:cNvCxnSpPr/>
          <p:nvPr/>
        </p:nvCxnSpPr>
        <p:spPr>
          <a:xfrm>
            <a:off x="6786503" y="3882126"/>
            <a:ext cx="32792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直線接點 32">
            <a:extLst>
              <a:ext uri="{FF2B5EF4-FFF2-40B4-BE49-F238E27FC236}">
                <a16:creationId xmlns:a16="http://schemas.microsoft.com/office/drawing/2014/main" id="{0775A607-75EC-4152-99F1-967432695EAB}"/>
              </a:ext>
            </a:extLst>
          </p:cNvPr>
          <p:cNvCxnSpPr>
            <a:cxnSpLocks/>
          </p:cNvCxnSpPr>
          <p:nvPr/>
        </p:nvCxnSpPr>
        <p:spPr>
          <a:xfrm>
            <a:off x="6950467" y="3733800"/>
            <a:ext cx="0" cy="315686"/>
          </a:xfrm>
          <a:prstGeom prst="line">
            <a:avLst/>
          </a:prstGeom>
        </p:spPr>
        <p:style>
          <a:lnRef idx="3">
            <a:schemeClr val="accent1"/>
          </a:lnRef>
          <a:fillRef idx="0">
            <a:schemeClr val="accent1"/>
          </a:fillRef>
          <a:effectRef idx="2">
            <a:schemeClr val="accent1"/>
          </a:effectRef>
          <a:fontRef idx="minor">
            <a:schemeClr val="tx1"/>
          </a:fontRef>
        </p:style>
      </p:cxnSp>
      <p:sp>
        <p:nvSpPr>
          <p:cNvPr id="41" name="文字方塊 40">
            <a:extLst>
              <a:ext uri="{FF2B5EF4-FFF2-40B4-BE49-F238E27FC236}">
                <a16:creationId xmlns:a16="http://schemas.microsoft.com/office/drawing/2014/main" id="{8FF4E304-B474-43AA-8D8D-B2D4A003918F}"/>
              </a:ext>
            </a:extLst>
          </p:cNvPr>
          <p:cNvSpPr txBox="1"/>
          <p:nvPr/>
        </p:nvSpPr>
        <p:spPr>
          <a:xfrm>
            <a:off x="6942724" y="3609042"/>
            <a:ext cx="314510" cy="307777"/>
          </a:xfrm>
          <a:prstGeom prst="rect">
            <a:avLst/>
          </a:prstGeom>
          <a:noFill/>
        </p:spPr>
        <p:txBody>
          <a:bodyPr wrap="none" rtlCol="0">
            <a:spAutoFit/>
          </a:bodyPr>
          <a:lstStyle/>
          <a:p>
            <a:r>
              <a:rPr lang="en-US" altLang="zh-TW" b="1" dirty="0">
                <a:solidFill>
                  <a:srgbClr val="FF0000"/>
                </a:solidFill>
              </a:rPr>
              <a:t>C</a:t>
            </a:r>
            <a:endParaRPr lang="zh-TW" altLang="en-US" b="1" dirty="0">
              <a:solidFill>
                <a:srgbClr val="FF0000"/>
              </a:solidFill>
            </a:endParaRPr>
          </a:p>
        </p:txBody>
      </p:sp>
      <p:sp>
        <p:nvSpPr>
          <p:cNvPr id="42" name="文字方塊 41">
            <a:extLst>
              <a:ext uri="{FF2B5EF4-FFF2-40B4-BE49-F238E27FC236}">
                <a16:creationId xmlns:a16="http://schemas.microsoft.com/office/drawing/2014/main" id="{1287E4BB-7F3B-4494-A7A7-0C48737816DB}"/>
              </a:ext>
            </a:extLst>
          </p:cNvPr>
          <p:cNvSpPr txBox="1"/>
          <p:nvPr/>
        </p:nvSpPr>
        <p:spPr>
          <a:xfrm>
            <a:off x="7257234" y="3262659"/>
            <a:ext cx="332142" cy="338554"/>
          </a:xfrm>
          <a:prstGeom prst="rect">
            <a:avLst/>
          </a:prstGeom>
          <a:noFill/>
        </p:spPr>
        <p:txBody>
          <a:bodyPr wrap="none" rtlCol="0">
            <a:spAutoFit/>
          </a:bodyPr>
          <a:lstStyle/>
          <a:p>
            <a:r>
              <a:rPr lang="en-US" altLang="zh-TW" sz="1600" b="1" dirty="0">
                <a:solidFill>
                  <a:srgbClr val="FF0000"/>
                </a:solidFill>
              </a:rPr>
              <a:t>A</a:t>
            </a:r>
            <a:endParaRPr lang="zh-TW" altLang="en-US" sz="1600" b="1" dirty="0">
              <a:solidFill>
                <a:srgbClr val="FF0000"/>
              </a:solidFill>
            </a:endParaRPr>
          </a:p>
        </p:txBody>
      </p:sp>
      <p:sp>
        <p:nvSpPr>
          <p:cNvPr id="43" name="橢圓 42">
            <a:extLst>
              <a:ext uri="{FF2B5EF4-FFF2-40B4-BE49-F238E27FC236}">
                <a16:creationId xmlns:a16="http://schemas.microsoft.com/office/drawing/2014/main" id="{995DE1D5-39F8-46DE-AEA1-9B54C0BBE2AC}"/>
              </a:ext>
            </a:extLst>
          </p:cNvPr>
          <p:cNvSpPr/>
          <p:nvPr/>
        </p:nvSpPr>
        <p:spPr>
          <a:xfrm>
            <a:off x="6786503" y="2274333"/>
            <a:ext cx="157068" cy="170947"/>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1AFCCDE3-F9C9-40F5-9997-187B12EE4A1B}"/>
              </a:ext>
            </a:extLst>
          </p:cNvPr>
          <p:cNvSpPr txBox="1"/>
          <p:nvPr/>
        </p:nvSpPr>
        <p:spPr>
          <a:xfrm>
            <a:off x="6865037" y="2044749"/>
            <a:ext cx="332142" cy="338554"/>
          </a:xfrm>
          <a:prstGeom prst="rect">
            <a:avLst/>
          </a:prstGeom>
          <a:noFill/>
        </p:spPr>
        <p:txBody>
          <a:bodyPr wrap="none" rtlCol="0">
            <a:spAutoFit/>
          </a:bodyPr>
          <a:lstStyle/>
          <a:p>
            <a:r>
              <a:rPr lang="en-US" altLang="zh-TW" sz="1600" b="1" dirty="0">
                <a:solidFill>
                  <a:srgbClr val="FFFF00"/>
                </a:solidFill>
              </a:rPr>
              <a:t>B</a:t>
            </a:r>
            <a:endParaRPr lang="zh-TW" altLang="en-US" sz="1600" b="1" dirty="0">
              <a:solidFill>
                <a:srgbClr val="FFFF00"/>
              </a:solidFill>
            </a:endParaRPr>
          </a:p>
        </p:txBody>
      </p:sp>
      <p:sp>
        <p:nvSpPr>
          <p:cNvPr id="45" name="文字方塊 44">
            <a:extLst>
              <a:ext uri="{FF2B5EF4-FFF2-40B4-BE49-F238E27FC236}">
                <a16:creationId xmlns:a16="http://schemas.microsoft.com/office/drawing/2014/main" id="{FFED6CC5-2571-40F7-B555-DBB672FF941F}"/>
              </a:ext>
            </a:extLst>
          </p:cNvPr>
          <p:cNvSpPr txBox="1"/>
          <p:nvPr/>
        </p:nvSpPr>
        <p:spPr>
          <a:xfrm>
            <a:off x="5469647" y="3678272"/>
            <a:ext cx="787395" cy="338554"/>
          </a:xfrm>
          <a:prstGeom prst="rect">
            <a:avLst/>
          </a:prstGeom>
          <a:solidFill>
            <a:schemeClr val="bg1"/>
          </a:solidFill>
        </p:spPr>
        <p:txBody>
          <a:bodyPr wrap="none" rtlCol="0">
            <a:spAutoFit/>
          </a:bodyPr>
          <a:lstStyle/>
          <a:p>
            <a:r>
              <a:rPr lang="en-US" altLang="zh-TW" sz="1600" b="1" dirty="0">
                <a:solidFill>
                  <a:schemeClr val="bg2">
                    <a:lumMod val="60000"/>
                    <a:lumOff val="40000"/>
                  </a:schemeClr>
                </a:solidFill>
              </a:rPr>
              <a:t>BUMP</a:t>
            </a:r>
            <a:endParaRPr lang="zh-TW" altLang="en-US" sz="1600" b="1" dirty="0">
              <a:solidFill>
                <a:schemeClr val="bg2">
                  <a:lumMod val="60000"/>
                  <a:lumOff val="40000"/>
                </a:schemeClr>
              </a:solidFill>
            </a:endParaRPr>
          </a:p>
        </p:txBody>
      </p:sp>
      <p:sp>
        <p:nvSpPr>
          <p:cNvPr id="5" name="橢圓 4">
            <a:extLst>
              <a:ext uri="{FF2B5EF4-FFF2-40B4-BE49-F238E27FC236}">
                <a16:creationId xmlns:a16="http://schemas.microsoft.com/office/drawing/2014/main" id="{F1BE3EE7-9A9F-41CC-9104-52BFAF0D64A4}"/>
              </a:ext>
            </a:extLst>
          </p:cNvPr>
          <p:cNvSpPr/>
          <p:nvPr/>
        </p:nvSpPr>
        <p:spPr>
          <a:xfrm>
            <a:off x="6019801" y="3013680"/>
            <a:ext cx="1905000" cy="1776034"/>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D48BB1AF-D250-4833-A971-A27A49792312}"/>
              </a:ext>
            </a:extLst>
          </p:cNvPr>
          <p:cNvSpPr/>
          <p:nvPr/>
        </p:nvSpPr>
        <p:spPr>
          <a:xfrm>
            <a:off x="6369690" y="3288224"/>
            <a:ext cx="1250310" cy="1284514"/>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70421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051AC2-9435-4FD3-9C87-43C945C54000}"/>
              </a:ext>
            </a:extLst>
          </p:cNvPr>
          <p:cNvSpPr>
            <a:spLocks noGrp="1"/>
          </p:cNvSpPr>
          <p:nvPr>
            <p:ph type="title"/>
          </p:nvPr>
        </p:nvSpPr>
        <p:spPr/>
        <p:txBody>
          <a:bodyPr>
            <a:normAutofit/>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p>
        </p:txBody>
      </p:sp>
      <p:sp>
        <p:nvSpPr>
          <p:cNvPr id="3" name="文字版面配置區 2">
            <a:extLst>
              <a:ext uri="{FF2B5EF4-FFF2-40B4-BE49-F238E27FC236}">
                <a16:creationId xmlns:a16="http://schemas.microsoft.com/office/drawing/2014/main" id="{B94B0ECC-48C0-4D0B-9413-D3AB0B697728}"/>
              </a:ext>
            </a:extLst>
          </p:cNvPr>
          <p:cNvSpPr>
            <a:spLocks noGrp="1"/>
          </p:cNvSpPr>
          <p:nvPr>
            <p:ph type="body" idx="1"/>
          </p:nvPr>
        </p:nvSpPr>
        <p:spPr/>
        <p:txBody>
          <a:bodyPr/>
          <a:lstStyle/>
          <a:p>
            <a:r>
              <a:rPr lang="zh-TW" altLang="en-US" sz="2000" b="0" dirty="0">
                <a:latin typeface="標楷體" panose="03000509000000000000" pitchFamily="65" charset="-120"/>
                <a:ea typeface="標楷體" panose="03000509000000000000" pitchFamily="65" charset="-120"/>
              </a:rPr>
              <a:t>想法</a:t>
            </a:r>
            <a:r>
              <a:rPr lang="en-US" altLang="zh-TW" sz="2000" b="0" dirty="0">
                <a:latin typeface="標楷體" panose="03000509000000000000" pitchFamily="65" charset="-120"/>
                <a:ea typeface="標楷體" panose="03000509000000000000" pitchFamily="65" charset="-120"/>
              </a:rPr>
              <a:t>:</a:t>
            </a: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讀取</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中所給的</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bump list</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並記錄</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下最大和最小</a:t>
            </a:r>
            <a:r>
              <a:rPr lang="en-US" altLang="zh-TW" sz="2000" b="0" dirty="0" err="1">
                <a:latin typeface="Times New Roman" panose="02020603050405020304" pitchFamily="18" charset="0"/>
                <a:ea typeface="標楷體" panose="03000509000000000000" pitchFamily="65" charset="-120"/>
                <a:cs typeface="Times New Roman" panose="02020603050405020304" pitchFamily="18" charset="0"/>
              </a:rPr>
              <a:t>x,y</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座標位置</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如果轉折點在四個角的範圍內</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給處罰</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否則沒有處罰</a:t>
            </a:r>
            <a:r>
              <a:rPr lang="zh-TW" altLang="en-US" sz="2000" b="0" dirty="0">
                <a:latin typeface="PMingLiU" panose="02020500000000000000" pitchFamily="18" charset="-120"/>
                <a:ea typeface="PMingLiU" panose="02020500000000000000" pitchFamily="18" charset="-120"/>
                <a:cs typeface="Times New Roman" panose="02020603050405020304" pitchFamily="18" charset="0"/>
              </a:rPr>
              <a:t>。</a:t>
            </a:r>
            <a:endParaRPr lang="zh-TW" altLang="en-US" dirty="0"/>
          </a:p>
        </p:txBody>
      </p:sp>
      <p:sp>
        <p:nvSpPr>
          <p:cNvPr id="4" name="投影片編號版面配置區 3">
            <a:extLst>
              <a:ext uri="{FF2B5EF4-FFF2-40B4-BE49-F238E27FC236}">
                <a16:creationId xmlns:a16="http://schemas.microsoft.com/office/drawing/2014/main" id="{AFD79523-1EE4-4378-A4D7-FEC7FAF0D0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pic>
        <p:nvPicPr>
          <p:cNvPr id="24" name="圖片 23">
            <a:extLst>
              <a:ext uri="{FF2B5EF4-FFF2-40B4-BE49-F238E27FC236}">
                <a16:creationId xmlns:a16="http://schemas.microsoft.com/office/drawing/2014/main" id="{CD57F2E7-D9E1-41C3-B787-D966DBFB7B12}"/>
              </a:ext>
            </a:extLst>
          </p:cNvPr>
          <p:cNvPicPr>
            <a:picLocks noChangeAspect="1"/>
          </p:cNvPicPr>
          <p:nvPr/>
        </p:nvPicPr>
        <p:blipFill>
          <a:blip r:embed="rId2"/>
          <a:stretch>
            <a:fillRect/>
          </a:stretch>
        </p:blipFill>
        <p:spPr>
          <a:xfrm>
            <a:off x="4959344" y="1961486"/>
            <a:ext cx="3997676" cy="3975979"/>
          </a:xfrm>
          <a:prstGeom prst="rect">
            <a:avLst/>
          </a:prstGeom>
        </p:spPr>
      </p:pic>
      <p:sp>
        <p:nvSpPr>
          <p:cNvPr id="26" name="矩形 25">
            <a:extLst>
              <a:ext uri="{FF2B5EF4-FFF2-40B4-BE49-F238E27FC236}">
                <a16:creationId xmlns:a16="http://schemas.microsoft.com/office/drawing/2014/main" id="{1A06E55E-3F19-4170-93F7-A3A098124D05}"/>
              </a:ext>
            </a:extLst>
          </p:cNvPr>
          <p:cNvSpPr/>
          <p:nvPr/>
        </p:nvSpPr>
        <p:spPr>
          <a:xfrm>
            <a:off x="6321582" y="3254829"/>
            <a:ext cx="1306286" cy="1284514"/>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5264D157-8FA2-41E8-9A81-9B3D9491240A}"/>
              </a:ext>
            </a:extLst>
          </p:cNvPr>
          <p:cNvSpPr/>
          <p:nvPr/>
        </p:nvSpPr>
        <p:spPr>
          <a:xfrm>
            <a:off x="6257042" y="4440269"/>
            <a:ext cx="157068" cy="170947"/>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3F9227CD-5B4A-4AE6-AE54-51628042464F}"/>
              </a:ext>
            </a:extLst>
          </p:cNvPr>
          <p:cNvSpPr/>
          <p:nvPr/>
        </p:nvSpPr>
        <p:spPr>
          <a:xfrm>
            <a:off x="7535340" y="3243263"/>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a:extLst>
              <a:ext uri="{FF2B5EF4-FFF2-40B4-BE49-F238E27FC236}">
                <a16:creationId xmlns:a16="http://schemas.microsoft.com/office/drawing/2014/main" id="{89AE0919-AAD4-4623-9F2E-21DA09AEC3F1}"/>
              </a:ext>
            </a:extLst>
          </p:cNvPr>
          <p:cNvCxnSpPr>
            <a:cxnSpLocks/>
          </p:cNvCxnSpPr>
          <p:nvPr/>
        </p:nvCxnSpPr>
        <p:spPr>
          <a:xfrm>
            <a:off x="6786503" y="3882126"/>
            <a:ext cx="32792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直線接點 32">
            <a:extLst>
              <a:ext uri="{FF2B5EF4-FFF2-40B4-BE49-F238E27FC236}">
                <a16:creationId xmlns:a16="http://schemas.microsoft.com/office/drawing/2014/main" id="{0775A607-75EC-4152-99F1-967432695EAB}"/>
              </a:ext>
            </a:extLst>
          </p:cNvPr>
          <p:cNvCxnSpPr>
            <a:cxnSpLocks/>
          </p:cNvCxnSpPr>
          <p:nvPr/>
        </p:nvCxnSpPr>
        <p:spPr>
          <a:xfrm>
            <a:off x="6950467" y="3733800"/>
            <a:ext cx="0" cy="315686"/>
          </a:xfrm>
          <a:prstGeom prst="line">
            <a:avLst/>
          </a:prstGeom>
        </p:spPr>
        <p:style>
          <a:lnRef idx="3">
            <a:schemeClr val="accent1"/>
          </a:lnRef>
          <a:fillRef idx="0">
            <a:schemeClr val="accent1"/>
          </a:fillRef>
          <a:effectRef idx="2">
            <a:schemeClr val="accent1"/>
          </a:effectRef>
          <a:fontRef idx="minor">
            <a:schemeClr val="tx1"/>
          </a:fontRef>
        </p:style>
      </p:cxnSp>
      <p:sp>
        <p:nvSpPr>
          <p:cNvPr id="43" name="橢圓 42">
            <a:extLst>
              <a:ext uri="{FF2B5EF4-FFF2-40B4-BE49-F238E27FC236}">
                <a16:creationId xmlns:a16="http://schemas.microsoft.com/office/drawing/2014/main" id="{995DE1D5-39F8-46DE-AEA1-9B54C0BBE2AC}"/>
              </a:ext>
            </a:extLst>
          </p:cNvPr>
          <p:cNvSpPr/>
          <p:nvPr/>
        </p:nvSpPr>
        <p:spPr>
          <a:xfrm>
            <a:off x="6786503" y="2274333"/>
            <a:ext cx="157068" cy="170947"/>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1AFCCDE3-F9C9-40F5-9997-187B12EE4A1B}"/>
              </a:ext>
            </a:extLst>
          </p:cNvPr>
          <p:cNvSpPr txBox="1"/>
          <p:nvPr/>
        </p:nvSpPr>
        <p:spPr>
          <a:xfrm>
            <a:off x="6865037" y="2044749"/>
            <a:ext cx="332142" cy="338554"/>
          </a:xfrm>
          <a:prstGeom prst="rect">
            <a:avLst/>
          </a:prstGeom>
          <a:noFill/>
        </p:spPr>
        <p:txBody>
          <a:bodyPr wrap="square" rtlCol="0">
            <a:spAutoFit/>
          </a:bodyPr>
          <a:lstStyle/>
          <a:p>
            <a:r>
              <a:rPr lang="en-US" altLang="zh-TW" sz="1600" b="1" dirty="0">
                <a:solidFill>
                  <a:srgbClr val="FFFF00"/>
                </a:solidFill>
              </a:rPr>
              <a:t>B</a:t>
            </a:r>
            <a:endParaRPr lang="zh-TW" altLang="en-US" sz="1600" b="1" dirty="0">
              <a:solidFill>
                <a:srgbClr val="FFFF00"/>
              </a:solidFill>
            </a:endParaRPr>
          </a:p>
        </p:txBody>
      </p:sp>
      <p:sp>
        <p:nvSpPr>
          <p:cNvPr id="45" name="文字方塊 44">
            <a:extLst>
              <a:ext uri="{FF2B5EF4-FFF2-40B4-BE49-F238E27FC236}">
                <a16:creationId xmlns:a16="http://schemas.microsoft.com/office/drawing/2014/main" id="{FFED6CC5-2571-40F7-B555-DBB672FF941F}"/>
              </a:ext>
            </a:extLst>
          </p:cNvPr>
          <p:cNvSpPr txBox="1"/>
          <p:nvPr/>
        </p:nvSpPr>
        <p:spPr>
          <a:xfrm>
            <a:off x="5469647" y="3678272"/>
            <a:ext cx="787395" cy="338554"/>
          </a:xfrm>
          <a:prstGeom prst="rect">
            <a:avLst/>
          </a:prstGeom>
          <a:solidFill>
            <a:schemeClr val="bg1"/>
          </a:solidFill>
        </p:spPr>
        <p:txBody>
          <a:bodyPr wrap="square" rtlCol="0">
            <a:spAutoFit/>
          </a:bodyPr>
          <a:lstStyle/>
          <a:p>
            <a:r>
              <a:rPr lang="en-US" altLang="zh-TW" sz="1600" b="1" dirty="0">
                <a:solidFill>
                  <a:schemeClr val="bg2">
                    <a:lumMod val="60000"/>
                    <a:lumOff val="40000"/>
                  </a:schemeClr>
                </a:solidFill>
              </a:rPr>
              <a:t>BUMP</a:t>
            </a:r>
            <a:endParaRPr lang="zh-TW" altLang="en-US" sz="1600" b="1" dirty="0">
              <a:solidFill>
                <a:schemeClr val="bg2">
                  <a:lumMod val="60000"/>
                  <a:lumOff val="40000"/>
                </a:schemeClr>
              </a:solidFill>
            </a:endParaRPr>
          </a:p>
        </p:txBody>
      </p:sp>
      <p:sp>
        <p:nvSpPr>
          <p:cNvPr id="21" name="橢圓 20">
            <a:extLst>
              <a:ext uri="{FF2B5EF4-FFF2-40B4-BE49-F238E27FC236}">
                <a16:creationId xmlns:a16="http://schemas.microsoft.com/office/drawing/2014/main" id="{2B749D00-8FF4-4265-9F20-7BDDF31BF4F7}"/>
              </a:ext>
            </a:extLst>
          </p:cNvPr>
          <p:cNvSpPr/>
          <p:nvPr/>
        </p:nvSpPr>
        <p:spPr>
          <a:xfrm>
            <a:off x="7566449" y="4474369"/>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187A7B73-DAC6-449E-8E37-431E0792DB08}"/>
              </a:ext>
            </a:extLst>
          </p:cNvPr>
          <p:cNvSpPr/>
          <p:nvPr/>
        </p:nvSpPr>
        <p:spPr>
          <a:xfrm>
            <a:off x="6250129" y="3186119"/>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03333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5F9153-E681-4935-B1D9-AE2655A8FFB7}"/>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標楷體" panose="03000509000000000000" pitchFamily="65" charset="-120"/>
              <a:ea typeface="標楷體" panose="03000509000000000000" pitchFamily="65" charset="-120"/>
            </a:endParaRPr>
          </a:p>
        </p:txBody>
      </p:sp>
      <p:sp>
        <p:nvSpPr>
          <p:cNvPr id="3" name="文字版面配置區 2">
            <a:extLst>
              <a:ext uri="{FF2B5EF4-FFF2-40B4-BE49-F238E27FC236}">
                <a16:creationId xmlns:a16="http://schemas.microsoft.com/office/drawing/2014/main" id="{B9E6588F-E959-40D4-BA3A-1CEEFE1DBBD4}"/>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讀</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檔取得</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x/y</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的極大</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小值</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把座標值轉成矩陣值</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將轉折點的矩陣值與邊界的矩陣值做比較</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endParaRPr lang="en-US" altLang="zh-TW" b="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68179FEB-7C0F-4E69-B7C8-D9BE07187D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spTree>
    <p:extLst>
      <p:ext uri="{BB962C8B-B14F-4D97-AF65-F5344CB8AC3E}">
        <p14:creationId xmlns:p14="http://schemas.microsoft.com/office/powerpoint/2010/main" val="23270362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文字, 電子用品 的圖片&#10;&#10;自動產生的描述">
            <a:extLst>
              <a:ext uri="{FF2B5EF4-FFF2-40B4-BE49-F238E27FC236}">
                <a16:creationId xmlns:a16="http://schemas.microsoft.com/office/drawing/2014/main" id="{A8EA73FA-78D6-41B8-ABD1-B468CF1089DA}"/>
              </a:ext>
            </a:extLst>
          </p:cNvPr>
          <p:cNvPicPr>
            <a:picLocks noChangeAspect="1"/>
          </p:cNvPicPr>
          <p:nvPr/>
        </p:nvPicPr>
        <p:blipFill>
          <a:blip r:embed="rId2"/>
          <a:stretch>
            <a:fillRect/>
          </a:stretch>
        </p:blipFill>
        <p:spPr>
          <a:xfrm>
            <a:off x="4245428" y="3007498"/>
            <a:ext cx="3867590" cy="3850502"/>
          </a:xfrm>
          <a:prstGeom prst="rect">
            <a:avLst/>
          </a:prstGeom>
        </p:spPr>
      </p:pic>
      <p:sp>
        <p:nvSpPr>
          <p:cNvPr id="2" name="標題 1">
            <a:extLst>
              <a:ext uri="{FF2B5EF4-FFF2-40B4-BE49-F238E27FC236}">
                <a16:creationId xmlns:a16="http://schemas.microsoft.com/office/drawing/2014/main" id="{8D34CB33-282F-4D77-A152-369F3D5B5910}"/>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數學公式</a:t>
            </a:r>
          </a:p>
        </p:txBody>
      </p:sp>
      <p:sp>
        <p:nvSpPr>
          <p:cNvPr id="3" name="文字版面配置區 2">
            <a:extLst>
              <a:ext uri="{FF2B5EF4-FFF2-40B4-BE49-F238E27FC236}">
                <a16:creationId xmlns:a16="http://schemas.microsoft.com/office/drawing/2014/main" id="{F45E3D4F-2B7A-45A1-97AA-14B97FD287A8}"/>
              </a:ext>
            </a:extLst>
          </p:cNvPr>
          <p:cNvSpPr>
            <a:spLocks noGrp="1"/>
          </p:cNvSpPr>
          <p:nvPr>
            <p:ph type="body" idx="1"/>
          </p:nvPr>
        </p:nvSpPr>
        <p:spPr/>
        <p:txBody>
          <a:bodyPr/>
          <a:lstStyle/>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設轉折點的矩陣值</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0" dirty="0" err="1">
                <a:latin typeface="Times New Roman" panose="02020603050405020304" pitchFamily="18" charset="0"/>
                <a:ea typeface="標楷體" panose="03000509000000000000" pitchFamily="65" charset="-120"/>
                <a:cs typeface="Times New Roman" panose="02020603050405020304" pitchFamily="18" charset="0"/>
              </a:rPr>
              <a:t>A_row,A_col</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p>
          <a:p>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if </a:t>
            </a:r>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A_row</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&gt; </a:t>
            </a:r>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min_row</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and</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A_row</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&lt; </a:t>
            </a:r>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Max_row</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if </a:t>
            </a:r>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A_col</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&gt; </a:t>
            </a:r>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min_col</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and</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A_col</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&lt; </a:t>
            </a:r>
            <a:r>
              <a:rPr lang="en-US" altLang="zh-TW" b="0" dirty="0" err="1">
                <a:latin typeface="Times New Roman" panose="02020603050405020304" pitchFamily="18" charset="0"/>
                <a:ea typeface="標楷體" panose="03000509000000000000" pitchFamily="65" charset="-120"/>
                <a:cs typeface="Times New Roman" panose="02020603050405020304" pitchFamily="18" charset="0"/>
              </a:rPr>
              <a:t>Max_col</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punish;</a:t>
            </a:r>
          </a:p>
          <a:p>
            <a:pPr marL="99060" indent="0">
              <a:buNone/>
            </a:pP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else:</a:t>
            </a:r>
          </a:p>
          <a:p>
            <a:pPr marL="99060" indent="0">
              <a:buNone/>
            </a:pP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	no punish;</a:t>
            </a:r>
          </a:p>
          <a:p>
            <a:endParaRPr lang="zh-TW" altLang="en-US" dirty="0"/>
          </a:p>
        </p:txBody>
      </p:sp>
      <p:sp>
        <p:nvSpPr>
          <p:cNvPr id="4" name="投影片編號版面配置區 3">
            <a:extLst>
              <a:ext uri="{FF2B5EF4-FFF2-40B4-BE49-F238E27FC236}">
                <a16:creationId xmlns:a16="http://schemas.microsoft.com/office/drawing/2014/main" id="{703B587E-3278-40D9-9F2D-2E77B6B285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sp>
        <p:nvSpPr>
          <p:cNvPr id="6" name="矩形 5">
            <a:extLst>
              <a:ext uri="{FF2B5EF4-FFF2-40B4-BE49-F238E27FC236}">
                <a16:creationId xmlns:a16="http://schemas.microsoft.com/office/drawing/2014/main" id="{6186D524-2A32-4BA2-8199-8D70AEB2619B}"/>
              </a:ext>
            </a:extLst>
          </p:cNvPr>
          <p:cNvSpPr/>
          <p:nvPr/>
        </p:nvSpPr>
        <p:spPr>
          <a:xfrm>
            <a:off x="5606142" y="4365172"/>
            <a:ext cx="1208315" cy="1143000"/>
          </a:xfrm>
          <a:prstGeom prst="rect">
            <a:avLst/>
          </a:prstGeom>
          <a:noFill/>
          <a:ln w="38100">
            <a:solidFill>
              <a:srgbClr val="2B13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2B13DD"/>
              </a:solidFill>
            </a:endParaRPr>
          </a:p>
        </p:txBody>
      </p:sp>
      <p:sp>
        <p:nvSpPr>
          <p:cNvPr id="9" name="橢圓 8">
            <a:extLst>
              <a:ext uri="{FF2B5EF4-FFF2-40B4-BE49-F238E27FC236}">
                <a16:creationId xmlns:a16="http://schemas.microsoft.com/office/drawing/2014/main" id="{910CF1C7-7298-422D-9490-6FE9FAD077D9}"/>
              </a:ext>
            </a:extLst>
          </p:cNvPr>
          <p:cNvSpPr/>
          <p:nvPr/>
        </p:nvSpPr>
        <p:spPr>
          <a:xfrm>
            <a:off x="6749917" y="4288632"/>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61DCE6BE-AF6D-494B-B012-44BBB917F62A}"/>
              </a:ext>
            </a:extLst>
          </p:cNvPr>
          <p:cNvSpPr/>
          <p:nvPr/>
        </p:nvSpPr>
        <p:spPr>
          <a:xfrm>
            <a:off x="6765052" y="5441913"/>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C32D0C0D-58F3-4030-9250-3FD9230D0E65}"/>
              </a:ext>
            </a:extLst>
          </p:cNvPr>
          <p:cNvSpPr/>
          <p:nvPr/>
        </p:nvSpPr>
        <p:spPr>
          <a:xfrm>
            <a:off x="5541602" y="5431632"/>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A5EBDB1E-772C-4651-8F11-C8D2BAAB64FD}"/>
              </a:ext>
            </a:extLst>
          </p:cNvPr>
          <p:cNvSpPr/>
          <p:nvPr/>
        </p:nvSpPr>
        <p:spPr>
          <a:xfrm>
            <a:off x="5541602" y="4312264"/>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ABD70591-5048-4677-98D9-8EDDF6C2E6A0}"/>
              </a:ext>
            </a:extLst>
          </p:cNvPr>
          <p:cNvSpPr txBox="1"/>
          <p:nvPr/>
        </p:nvSpPr>
        <p:spPr>
          <a:xfrm>
            <a:off x="5804840" y="4748083"/>
            <a:ext cx="864339" cy="369332"/>
          </a:xfrm>
          <a:prstGeom prst="rect">
            <a:avLst/>
          </a:prstGeom>
          <a:noFill/>
        </p:spPr>
        <p:txBody>
          <a:bodyPr wrap="none" rtlCol="0">
            <a:spAutoFit/>
          </a:bodyPr>
          <a:lstStyle/>
          <a:p>
            <a:r>
              <a:rPr lang="en-US" altLang="zh-TW" sz="1800" b="1" dirty="0">
                <a:solidFill>
                  <a:srgbClr val="2B13DD"/>
                </a:solidFill>
              </a:rPr>
              <a:t>BUMP</a:t>
            </a:r>
            <a:endParaRPr lang="zh-TW" altLang="en-US" sz="1800" b="1" dirty="0">
              <a:solidFill>
                <a:srgbClr val="2B13DD"/>
              </a:solidFill>
            </a:endParaRPr>
          </a:p>
        </p:txBody>
      </p:sp>
      <p:sp>
        <p:nvSpPr>
          <p:cNvPr id="14" name="文字方塊 13">
            <a:extLst>
              <a:ext uri="{FF2B5EF4-FFF2-40B4-BE49-F238E27FC236}">
                <a16:creationId xmlns:a16="http://schemas.microsoft.com/office/drawing/2014/main" id="{89E65871-62C9-4038-AE6D-933825D267EC}"/>
              </a:ext>
            </a:extLst>
          </p:cNvPr>
          <p:cNvSpPr txBox="1"/>
          <p:nvPr/>
        </p:nvSpPr>
        <p:spPr>
          <a:xfrm>
            <a:off x="6517068" y="5618574"/>
            <a:ext cx="2326278" cy="369332"/>
          </a:xfrm>
          <a:prstGeom prst="rect">
            <a:avLst/>
          </a:prstGeom>
          <a:solidFill>
            <a:schemeClr val="bg1"/>
          </a:solidFill>
        </p:spPr>
        <p:txBody>
          <a:bodyPr wrap="none" rtlCol="0">
            <a:spAutoFit/>
          </a:bodyPr>
          <a:lstStyle/>
          <a:p>
            <a:r>
              <a:rPr lang="en-US" altLang="zh-TW" sz="1800" dirty="0">
                <a:solidFill>
                  <a:srgbClr val="2B13DD"/>
                </a:solidFill>
              </a:rPr>
              <a:t>(</a:t>
            </a:r>
            <a:r>
              <a:rPr lang="en-US" altLang="zh-TW" sz="1800" dirty="0" err="1">
                <a:solidFill>
                  <a:srgbClr val="2B13DD"/>
                </a:solidFill>
              </a:rPr>
              <a:t>Max_row</a:t>
            </a:r>
            <a:r>
              <a:rPr lang="en-US" altLang="zh-TW" sz="1800" dirty="0">
                <a:solidFill>
                  <a:srgbClr val="2B13DD"/>
                </a:solidFill>
              </a:rPr>
              <a:t> , </a:t>
            </a:r>
            <a:r>
              <a:rPr lang="en-US" altLang="zh-TW" sz="1800" dirty="0" err="1">
                <a:solidFill>
                  <a:srgbClr val="2B13DD"/>
                </a:solidFill>
              </a:rPr>
              <a:t>Max_col</a:t>
            </a:r>
            <a:r>
              <a:rPr lang="en-US" altLang="zh-TW" sz="1800" dirty="0">
                <a:solidFill>
                  <a:srgbClr val="2B13DD"/>
                </a:solidFill>
              </a:rPr>
              <a:t>)</a:t>
            </a:r>
            <a:endParaRPr lang="zh-TW" altLang="en-US" sz="1800" dirty="0">
              <a:solidFill>
                <a:srgbClr val="2B13DD"/>
              </a:solidFill>
            </a:endParaRPr>
          </a:p>
        </p:txBody>
      </p:sp>
      <p:sp>
        <p:nvSpPr>
          <p:cNvPr id="15" name="文字方塊 14">
            <a:extLst>
              <a:ext uri="{FF2B5EF4-FFF2-40B4-BE49-F238E27FC236}">
                <a16:creationId xmlns:a16="http://schemas.microsoft.com/office/drawing/2014/main" id="{A2912BEE-75E8-4EEB-9166-EC78A3FB6CFD}"/>
              </a:ext>
            </a:extLst>
          </p:cNvPr>
          <p:cNvSpPr txBox="1"/>
          <p:nvPr/>
        </p:nvSpPr>
        <p:spPr>
          <a:xfrm>
            <a:off x="6669179" y="3832479"/>
            <a:ext cx="2262158" cy="369332"/>
          </a:xfrm>
          <a:prstGeom prst="rect">
            <a:avLst/>
          </a:prstGeom>
          <a:solidFill>
            <a:schemeClr val="bg1"/>
          </a:solidFill>
        </p:spPr>
        <p:txBody>
          <a:bodyPr wrap="none" rtlCol="0">
            <a:spAutoFit/>
          </a:bodyPr>
          <a:lstStyle/>
          <a:p>
            <a:r>
              <a:rPr lang="en-US" altLang="zh-TW" sz="1800" dirty="0">
                <a:solidFill>
                  <a:srgbClr val="2B13DD"/>
                </a:solidFill>
              </a:rPr>
              <a:t>(</a:t>
            </a:r>
            <a:r>
              <a:rPr lang="en-US" altLang="zh-TW" sz="1800" dirty="0" err="1">
                <a:solidFill>
                  <a:srgbClr val="2B13DD"/>
                </a:solidFill>
              </a:rPr>
              <a:t>min_row</a:t>
            </a:r>
            <a:r>
              <a:rPr lang="en-US" altLang="zh-TW" sz="1800" dirty="0">
                <a:solidFill>
                  <a:srgbClr val="2B13DD"/>
                </a:solidFill>
              </a:rPr>
              <a:t> , </a:t>
            </a:r>
            <a:r>
              <a:rPr lang="en-US" altLang="zh-TW" sz="1800" dirty="0" err="1">
                <a:solidFill>
                  <a:srgbClr val="2B13DD"/>
                </a:solidFill>
              </a:rPr>
              <a:t>Max_col</a:t>
            </a:r>
            <a:r>
              <a:rPr lang="en-US" altLang="zh-TW" sz="1800" dirty="0">
                <a:solidFill>
                  <a:srgbClr val="2B13DD"/>
                </a:solidFill>
              </a:rPr>
              <a:t>)</a:t>
            </a:r>
            <a:endParaRPr lang="zh-TW" altLang="en-US" sz="1800" dirty="0">
              <a:solidFill>
                <a:srgbClr val="2B13DD"/>
              </a:solidFill>
            </a:endParaRPr>
          </a:p>
        </p:txBody>
      </p:sp>
      <p:sp>
        <p:nvSpPr>
          <p:cNvPr id="16" name="文字方塊 15">
            <a:extLst>
              <a:ext uri="{FF2B5EF4-FFF2-40B4-BE49-F238E27FC236}">
                <a16:creationId xmlns:a16="http://schemas.microsoft.com/office/drawing/2014/main" id="{368C3E2B-1101-483B-BFFC-5A14C983C120}"/>
              </a:ext>
            </a:extLst>
          </p:cNvPr>
          <p:cNvSpPr txBox="1"/>
          <p:nvPr/>
        </p:nvSpPr>
        <p:spPr>
          <a:xfrm>
            <a:off x="4053025" y="5618574"/>
            <a:ext cx="2262158" cy="369332"/>
          </a:xfrm>
          <a:prstGeom prst="rect">
            <a:avLst/>
          </a:prstGeom>
          <a:solidFill>
            <a:schemeClr val="bg1"/>
          </a:solidFill>
        </p:spPr>
        <p:txBody>
          <a:bodyPr wrap="none" rtlCol="0">
            <a:spAutoFit/>
          </a:bodyPr>
          <a:lstStyle/>
          <a:p>
            <a:r>
              <a:rPr lang="en-US" altLang="zh-TW" sz="1800" dirty="0">
                <a:solidFill>
                  <a:srgbClr val="2B13DD"/>
                </a:solidFill>
              </a:rPr>
              <a:t>(</a:t>
            </a:r>
            <a:r>
              <a:rPr lang="en-US" altLang="zh-TW" sz="1800" dirty="0" err="1">
                <a:solidFill>
                  <a:srgbClr val="2B13DD"/>
                </a:solidFill>
              </a:rPr>
              <a:t>Max_row</a:t>
            </a:r>
            <a:r>
              <a:rPr lang="en-US" altLang="zh-TW" sz="1800" dirty="0">
                <a:solidFill>
                  <a:srgbClr val="2B13DD"/>
                </a:solidFill>
              </a:rPr>
              <a:t> , </a:t>
            </a:r>
            <a:r>
              <a:rPr lang="en-US" altLang="zh-TW" sz="1800" dirty="0" err="1">
                <a:solidFill>
                  <a:srgbClr val="2B13DD"/>
                </a:solidFill>
              </a:rPr>
              <a:t>min_col</a:t>
            </a:r>
            <a:r>
              <a:rPr lang="en-US" altLang="zh-TW" sz="1800" dirty="0">
                <a:solidFill>
                  <a:srgbClr val="2B13DD"/>
                </a:solidFill>
              </a:rPr>
              <a:t>)</a:t>
            </a:r>
            <a:endParaRPr lang="zh-TW" altLang="en-US" sz="1800" dirty="0">
              <a:solidFill>
                <a:srgbClr val="2B13DD"/>
              </a:solidFill>
            </a:endParaRPr>
          </a:p>
        </p:txBody>
      </p:sp>
      <p:sp>
        <p:nvSpPr>
          <p:cNvPr id="17" name="文字方塊 16">
            <a:extLst>
              <a:ext uri="{FF2B5EF4-FFF2-40B4-BE49-F238E27FC236}">
                <a16:creationId xmlns:a16="http://schemas.microsoft.com/office/drawing/2014/main" id="{FCACDFBE-9C34-4003-9D6D-C0B188880905}"/>
              </a:ext>
            </a:extLst>
          </p:cNvPr>
          <p:cNvSpPr txBox="1"/>
          <p:nvPr/>
        </p:nvSpPr>
        <p:spPr>
          <a:xfrm>
            <a:off x="3794051" y="3875570"/>
            <a:ext cx="2198038" cy="369332"/>
          </a:xfrm>
          <a:prstGeom prst="rect">
            <a:avLst/>
          </a:prstGeom>
          <a:solidFill>
            <a:schemeClr val="bg1"/>
          </a:solidFill>
        </p:spPr>
        <p:txBody>
          <a:bodyPr wrap="none" rtlCol="0">
            <a:spAutoFit/>
          </a:bodyPr>
          <a:lstStyle/>
          <a:p>
            <a:r>
              <a:rPr lang="en-US" altLang="zh-TW" sz="1800" dirty="0">
                <a:solidFill>
                  <a:srgbClr val="2B13DD"/>
                </a:solidFill>
              </a:rPr>
              <a:t>(</a:t>
            </a:r>
            <a:r>
              <a:rPr lang="en-US" altLang="zh-TW" sz="1800" dirty="0" err="1">
                <a:solidFill>
                  <a:srgbClr val="2B13DD"/>
                </a:solidFill>
              </a:rPr>
              <a:t>min_row</a:t>
            </a:r>
            <a:r>
              <a:rPr lang="en-US" altLang="zh-TW" sz="1800" dirty="0">
                <a:solidFill>
                  <a:srgbClr val="2B13DD"/>
                </a:solidFill>
              </a:rPr>
              <a:t> , </a:t>
            </a:r>
            <a:r>
              <a:rPr lang="en-US" altLang="zh-TW" sz="1800" dirty="0" err="1">
                <a:solidFill>
                  <a:srgbClr val="2B13DD"/>
                </a:solidFill>
              </a:rPr>
              <a:t>min_col</a:t>
            </a:r>
            <a:r>
              <a:rPr lang="en-US" altLang="zh-TW" sz="1800" dirty="0">
                <a:solidFill>
                  <a:srgbClr val="2B13DD"/>
                </a:solidFill>
              </a:rPr>
              <a:t>)</a:t>
            </a:r>
            <a:endParaRPr lang="zh-TW" altLang="en-US" sz="1800" dirty="0">
              <a:solidFill>
                <a:srgbClr val="2B13DD"/>
              </a:solidFill>
            </a:endParaRPr>
          </a:p>
        </p:txBody>
      </p:sp>
      <p:sp>
        <p:nvSpPr>
          <p:cNvPr id="18" name="橢圓 17">
            <a:extLst>
              <a:ext uri="{FF2B5EF4-FFF2-40B4-BE49-F238E27FC236}">
                <a16:creationId xmlns:a16="http://schemas.microsoft.com/office/drawing/2014/main" id="{D72FEC61-FCBF-44EF-872C-E4C878B97F37}"/>
              </a:ext>
            </a:extLst>
          </p:cNvPr>
          <p:cNvSpPr/>
          <p:nvPr/>
        </p:nvSpPr>
        <p:spPr>
          <a:xfrm>
            <a:off x="5804840" y="4505464"/>
            <a:ext cx="156572" cy="153056"/>
          </a:xfrm>
          <a:prstGeom prst="ellips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27E44C5D-0108-4934-8887-F8E6B9F7BFFC}"/>
              </a:ext>
            </a:extLst>
          </p:cNvPr>
          <p:cNvCxnSpPr>
            <a:cxnSpLocks/>
            <a:stCxn id="18" idx="2"/>
          </p:cNvCxnSpPr>
          <p:nvPr/>
        </p:nvCxnSpPr>
        <p:spPr>
          <a:xfrm flipH="1">
            <a:off x="2841171" y="4581992"/>
            <a:ext cx="2963669" cy="535423"/>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sp>
        <p:nvSpPr>
          <p:cNvPr id="24" name="文字方塊 23">
            <a:extLst>
              <a:ext uri="{FF2B5EF4-FFF2-40B4-BE49-F238E27FC236}">
                <a16:creationId xmlns:a16="http://schemas.microsoft.com/office/drawing/2014/main" id="{30B23A4A-ACAC-47D8-8113-B4C6E7983D84}"/>
              </a:ext>
            </a:extLst>
          </p:cNvPr>
          <p:cNvSpPr txBox="1"/>
          <p:nvPr/>
        </p:nvSpPr>
        <p:spPr>
          <a:xfrm>
            <a:off x="677310" y="5011668"/>
            <a:ext cx="2762295" cy="923330"/>
          </a:xfrm>
          <a:prstGeom prst="rect">
            <a:avLst/>
          </a:prstGeom>
          <a:noFill/>
        </p:spPr>
        <p:txBody>
          <a:bodyPr wrap="none" rtlCol="0">
            <a:spAutoFit/>
          </a:bodyPr>
          <a:lstStyle/>
          <a:p>
            <a:r>
              <a:rPr lang="zh-TW" altLang="en-US" sz="1800" dirty="0">
                <a:solidFill>
                  <a:srgbClr val="2B13DD"/>
                </a:solidFill>
              </a:rPr>
              <a:t>在</a:t>
            </a:r>
            <a:r>
              <a:rPr lang="en-US" altLang="zh-TW" sz="1800" dirty="0">
                <a:solidFill>
                  <a:srgbClr val="2B13DD"/>
                </a:solidFill>
              </a:rPr>
              <a:t>bump</a:t>
            </a:r>
            <a:r>
              <a:rPr lang="zh-TW" altLang="en-US" sz="1800" dirty="0">
                <a:solidFill>
                  <a:srgbClr val="2B13DD"/>
                </a:solidFill>
              </a:rPr>
              <a:t>內的任意點</a:t>
            </a:r>
            <a:r>
              <a:rPr lang="en-US" altLang="zh-TW" sz="1800" dirty="0">
                <a:solidFill>
                  <a:srgbClr val="2B13DD"/>
                </a:solidFill>
              </a:rPr>
              <a:t>:</a:t>
            </a:r>
          </a:p>
          <a:p>
            <a:r>
              <a:rPr lang="en-US" altLang="zh-TW" sz="1800" dirty="0">
                <a:solidFill>
                  <a:srgbClr val="2B13DD"/>
                </a:solidFill>
              </a:rPr>
              <a:t>Row/col</a:t>
            </a:r>
            <a:r>
              <a:rPr lang="zh-TW" altLang="en-US" sz="1800" dirty="0">
                <a:solidFill>
                  <a:srgbClr val="2B13DD"/>
                </a:solidFill>
              </a:rPr>
              <a:t>值會介於</a:t>
            </a:r>
            <a:endParaRPr lang="en-US" altLang="zh-TW" sz="1800" dirty="0">
              <a:solidFill>
                <a:srgbClr val="2B13DD"/>
              </a:solidFill>
            </a:endParaRPr>
          </a:p>
          <a:p>
            <a:r>
              <a:rPr lang="zh-TW" altLang="en-US" sz="1800" dirty="0">
                <a:solidFill>
                  <a:srgbClr val="2B13DD"/>
                </a:solidFill>
              </a:rPr>
              <a:t>最大和最小</a:t>
            </a:r>
            <a:r>
              <a:rPr lang="en-US" altLang="zh-TW" sz="1800" dirty="0">
                <a:solidFill>
                  <a:srgbClr val="2B13DD"/>
                </a:solidFill>
              </a:rPr>
              <a:t>row/col</a:t>
            </a:r>
            <a:r>
              <a:rPr lang="zh-TW" altLang="en-US" sz="1800" dirty="0">
                <a:solidFill>
                  <a:srgbClr val="2B13DD"/>
                </a:solidFill>
              </a:rPr>
              <a:t>值之間</a:t>
            </a:r>
          </a:p>
        </p:txBody>
      </p:sp>
    </p:spTree>
    <p:extLst>
      <p:ext uri="{BB962C8B-B14F-4D97-AF65-F5344CB8AC3E}">
        <p14:creationId xmlns:p14="http://schemas.microsoft.com/office/powerpoint/2010/main" val="568756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B97A8C-15BD-4266-BEC8-DFCCD12FABA8}"/>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實作一</a:t>
            </a:r>
          </a:p>
        </p:txBody>
      </p:sp>
      <p:sp>
        <p:nvSpPr>
          <p:cNvPr id="3" name="文字版面配置區 2">
            <a:extLst>
              <a:ext uri="{FF2B5EF4-FFF2-40B4-BE49-F238E27FC236}">
                <a16:creationId xmlns:a16="http://schemas.microsoft.com/office/drawing/2014/main" id="{5F049316-D7EC-4FC4-9D01-16B734A7BE8C}"/>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30590AD1-576E-426E-8695-0B87A03BB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pic>
        <p:nvPicPr>
          <p:cNvPr id="12" name="圖片 11">
            <a:extLst>
              <a:ext uri="{FF2B5EF4-FFF2-40B4-BE49-F238E27FC236}">
                <a16:creationId xmlns:a16="http://schemas.microsoft.com/office/drawing/2014/main" id="{EBD041C4-D6F4-4EA4-ABF6-D0D6949197EE}"/>
              </a:ext>
            </a:extLst>
          </p:cNvPr>
          <p:cNvPicPr>
            <a:picLocks noChangeAspect="1"/>
          </p:cNvPicPr>
          <p:nvPr/>
        </p:nvPicPr>
        <p:blipFill rotWithShape="1">
          <a:blip r:embed="rId3"/>
          <a:srcRect b="1922"/>
          <a:stretch/>
        </p:blipFill>
        <p:spPr>
          <a:xfrm>
            <a:off x="0" y="1109679"/>
            <a:ext cx="2670175" cy="5611796"/>
          </a:xfrm>
          <a:prstGeom prst="rect">
            <a:avLst/>
          </a:prstGeom>
        </p:spPr>
      </p:pic>
      <p:sp>
        <p:nvSpPr>
          <p:cNvPr id="19" name="箭號: 向右 18">
            <a:extLst>
              <a:ext uri="{FF2B5EF4-FFF2-40B4-BE49-F238E27FC236}">
                <a16:creationId xmlns:a16="http://schemas.microsoft.com/office/drawing/2014/main" id="{4A18C0C2-74EE-4099-B565-9EC05A0A371E}"/>
              </a:ext>
            </a:extLst>
          </p:cNvPr>
          <p:cNvSpPr/>
          <p:nvPr/>
        </p:nvSpPr>
        <p:spPr>
          <a:xfrm rot="19368715">
            <a:off x="2670175" y="2367280"/>
            <a:ext cx="1170305" cy="2946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箭號: 向右 19">
            <a:extLst>
              <a:ext uri="{FF2B5EF4-FFF2-40B4-BE49-F238E27FC236}">
                <a16:creationId xmlns:a16="http://schemas.microsoft.com/office/drawing/2014/main" id="{B55147B7-0A08-4E09-867E-B7AEB719D18B}"/>
              </a:ext>
            </a:extLst>
          </p:cNvPr>
          <p:cNvSpPr/>
          <p:nvPr/>
        </p:nvSpPr>
        <p:spPr>
          <a:xfrm rot="1959295">
            <a:off x="2691243" y="3213435"/>
            <a:ext cx="1170305" cy="2946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圖片 21">
            <a:extLst>
              <a:ext uri="{FF2B5EF4-FFF2-40B4-BE49-F238E27FC236}">
                <a16:creationId xmlns:a16="http://schemas.microsoft.com/office/drawing/2014/main" id="{3B66A16D-FEBE-44F1-AC45-8CF0548F9FCA}"/>
              </a:ext>
            </a:extLst>
          </p:cNvPr>
          <p:cNvPicPr>
            <a:picLocks noChangeAspect="1"/>
          </p:cNvPicPr>
          <p:nvPr/>
        </p:nvPicPr>
        <p:blipFill>
          <a:blip r:embed="rId4"/>
          <a:stretch>
            <a:fillRect/>
          </a:stretch>
        </p:blipFill>
        <p:spPr>
          <a:xfrm>
            <a:off x="3882616" y="199022"/>
            <a:ext cx="5008904" cy="2797270"/>
          </a:xfrm>
          <a:prstGeom prst="rect">
            <a:avLst/>
          </a:prstGeom>
        </p:spPr>
      </p:pic>
      <p:pic>
        <p:nvPicPr>
          <p:cNvPr id="24" name="圖片 23">
            <a:extLst>
              <a:ext uri="{FF2B5EF4-FFF2-40B4-BE49-F238E27FC236}">
                <a16:creationId xmlns:a16="http://schemas.microsoft.com/office/drawing/2014/main" id="{955BE940-FD61-41DF-BCD8-2AD5CE5060A1}"/>
              </a:ext>
            </a:extLst>
          </p:cNvPr>
          <p:cNvPicPr>
            <a:picLocks noChangeAspect="1"/>
          </p:cNvPicPr>
          <p:nvPr/>
        </p:nvPicPr>
        <p:blipFill>
          <a:blip r:embed="rId5"/>
          <a:stretch>
            <a:fillRect/>
          </a:stretch>
        </p:blipFill>
        <p:spPr>
          <a:xfrm>
            <a:off x="3882616" y="3489706"/>
            <a:ext cx="5099584" cy="3169272"/>
          </a:xfrm>
          <a:prstGeom prst="rect">
            <a:avLst/>
          </a:prstGeom>
        </p:spPr>
      </p:pic>
      <p:sp>
        <p:nvSpPr>
          <p:cNvPr id="25" name="矩形 24">
            <a:extLst>
              <a:ext uri="{FF2B5EF4-FFF2-40B4-BE49-F238E27FC236}">
                <a16:creationId xmlns:a16="http://schemas.microsoft.com/office/drawing/2014/main" id="{FCA6EEAD-D736-49C5-8D23-3C2084E0868F}"/>
              </a:ext>
            </a:extLst>
          </p:cNvPr>
          <p:cNvSpPr/>
          <p:nvPr/>
        </p:nvSpPr>
        <p:spPr>
          <a:xfrm>
            <a:off x="3810538" y="136525"/>
            <a:ext cx="761462" cy="240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25E7EA4E-5687-4BE9-A064-2722F0AFA56F}"/>
              </a:ext>
            </a:extLst>
          </p:cNvPr>
          <p:cNvSpPr/>
          <p:nvPr/>
        </p:nvSpPr>
        <p:spPr>
          <a:xfrm>
            <a:off x="3810538" y="3451223"/>
            <a:ext cx="761462" cy="240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0071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C61EE4-14DC-4786-AD8B-E952F781D393}"/>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實作一</a:t>
            </a:r>
            <a:endParaRPr lang="zh-TW" altLang="en-US" dirty="0"/>
          </a:p>
        </p:txBody>
      </p:sp>
      <p:sp>
        <p:nvSpPr>
          <p:cNvPr id="3" name="文字版面配置區 2">
            <a:extLst>
              <a:ext uri="{FF2B5EF4-FFF2-40B4-BE49-F238E27FC236}">
                <a16:creationId xmlns:a16="http://schemas.microsoft.com/office/drawing/2014/main" id="{5FB4109D-D5EC-473E-951B-5DB1634C00ED}"/>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找出</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x/y</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min/max</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值並轉成矩陣值</a:t>
            </a:r>
          </a:p>
        </p:txBody>
      </p:sp>
      <p:sp>
        <p:nvSpPr>
          <p:cNvPr id="4" name="投影片編號版面配置區 3">
            <a:extLst>
              <a:ext uri="{FF2B5EF4-FFF2-40B4-BE49-F238E27FC236}">
                <a16:creationId xmlns:a16="http://schemas.microsoft.com/office/drawing/2014/main" id="{CB3C5C80-19B3-449A-861A-38BDC673BC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pic>
        <p:nvPicPr>
          <p:cNvPr id="6" name="圖片 5">
            <a:extLst>
              <a:ext uri="{FF2B5EF4-FFF2-40B4-BE49-F238E27FC236}">
                <a16:creationId xmlns:a16="http://schemas.microsoft.com/office/drawing/2014/main" id="{B889FACA-847A-4D77-83A6-B812FE0DDEED}"/>
              </a:ext>
            </a:extLst>
          </p:cNvPr>
          <p:cNvPicPr>
            <a:picLocks noChangeAspect="1"/>
          </p:cNvPicPr>
          <p:nvPr/>
        </p:nvPicPr>
        <p:blipFill>
          <a:blip r:embed="rId2"/>
          <a:stretch>
            <a:fillRect/>
          </a:stretch>
        </p:blipFill>
        <p:spPr>
          <a:xfrm>
            <a:off x="386022" y="2383140"/>
            <a:ext cx="1851688" cy="852197"/>
          </a:xfrm>
          <a:prstGeom prst="rect">
            <a:avLst/>
          </a:prstGeom>
        </p:spPr>
      </p:pic>
      <p:pic>
        <p:nvPicPr>
          <p:cNvPr id="8" name="圖片 7">
            <a:extLst>
              <a:ext uri="{FF2B5EF4-FFF2-40B4-BE49-F238E27FC236}">
                <a16:creationId xmlns:a16="http://schemas.microsoft.com/office/drawing/2014/main" id="{0A04A3F9-096D-4969-9998-9E42D1221272}"/>
              </a:ext>
            </a:extLst>
          </p:cNvPr>
          <p:cNvPicPr>
            <a:picLocks noChangeAspect="1"/>
          </p:cNvPicPr>
          <p:nvPr/>
        </p:nvPicPr>
        <p:blipFill>
          <a:blip r:embed="rId3"/>
          <a:stretch>
            <a:fillRect/>
          </a:stretch>
        </p:blipFill>
        <p:spPr>
          <a:xfrm>
            <a:off x="2632542" y="1982398"/>
            <a:ext cx="3878916" cy="1653683"/>
          </a:xfrm>
          <a:prstGeom prst="rect">
            <a:avLst/>
          </a:prstGeom>
        </p:spPr>
      </p:pic>
      <p:pic>
        <p:nvPicPr>
          <p:cNvPr id="12" name="圖片 11">
            <a:extLst>
              <a:ext uri="{FF2B5EF4-FFF2-40B4-BE49-F238E27FC236}">
                <a16:creationId xmlns:a16="http://schemas.microsoft.com/office/drawing/2014/main" id="{CF6FB62A-EF3A-4927-BF11-A970B72ACA0B}"/>
              </a:ext>
            </a:extLst>
          </p:cNvPr>
          <p:cNvPicPr>
            <a:picLocks noChangeAspect="1"/>
          </p:cNvPicPr>
          <p:nvPr/>
        </p:nvPicPr>
        <p:blipFill>
          <a:blip r:embed="rId4"/>
          <a:stretch>
            <a:fillRect/>
          </a:stretch>
        </p:blipFill>
        <p:spPr>
          <a:xfrm>
            <a:off x="327572" y="4397664"/>
            <a:ext cx="3063611" cy="1185536"/>
          </a:xfrm>
          <a:prstGeom prst="rect">
            <a:avLst/>
          </a:prstGeom>
        </p:spPr>
      </p:pic>
      <p:sp>
        <p:nvSpPr>
          <p:cNvPr id="13" name="箭號: 向下 12">
            <a:extLst>
              <a:ext uri="{FF2B5EF4-FFF2-40B4-BE49-F238E27FC236}">
                <a16:creationId xmlns:a16="http://schemas.microsoft.com/office/drawing/2014/main" id="{F9F6D73A-508E-478A-9D43-AF9B5B688354}"/>
              </a:ext>
            </a:extLst>
          </p:cNvPr>
          <p:cNvSpPr/>
          <p:nvPr/>
        </p:nvSpPr>
        <p:spPr>
          <a:xfrm>
            <a:off x="1015791" y="3280249"/>
            <a:ext cx="426720" cy="107250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8D77E191-1BC0-45AD-A8A1-3DF45EC6581C}"/>
              </a:ext>
            </a:extLst>
          </p:cNvPr>
          <p:cNvSpPr/>
          <p:nvPr/>
        </p:nvSpPr>
        <p:spPr>
          <a:xfrm>
            <a:off x="2632542" y="2557463"/>
            <a:ext cx="3920658" cy="2619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68E78E8-E4A5-4F92-A953-2653DC26AA71}"/>
              </a:ext>
            </a:extLst>
          </p:cNvPr>
          <p:cNvSpPr/>
          <p:nvPr/>
        </p:nvSpPr>
        <p:spPr>
          <a:xfrm>
            <a:off x="293262" y="2360688"/>
            <a:ext cx="2025395" cy="8521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5329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E198C3-9460-4A49-9A1F-E71CA98D8699}"/>
              </a:ext>
            </a:extLst>
          </p:cNvPr>
          <p:cNvSpPr>
            <a:spLocks noGrp="1"/>
          </p:cNvSpPr>
          <p:nvPr>
            <p:ph type="title"/>
          </p:nvPr>
        </p:nvSpPr>
        <p:spPr/>
        <p:txBody>
          <a:bodyPr>
            <a:normAutofit fontScale="90000"/>
          </a:bodyPr>
          <a:lstStyle/>
          <a:p>
            <a:br>
              <a:rPr lang="en-US" altLang="zh-TW" b="1" dirty="0">
                <a:ea typeface="標楷體" panose="03000509000000000000" pitchFamily="65" charset="-120"/>
              </a:rPr>
            </a:br>
            <a:r>
              <a:rPr lang="zh-TW" altLang="en-US" sz="3100" dirty="0">
                <a:latin typeface="Times New Roman" panose="02020603050405020304" pitchFamily="18" charset="0"/>
                <a:ea typeface="標楷體" panose="03000509000000000000" pitchFamily="65" charset="-120"/>
                <a:cs typeface="Times New Roman" panose="02020603050405020304" pitchFamily="18" charset="0"/>
              </a:rPr>
              <a:t>把轉折點座標當成</a:t>
            </a:r>
            <a:r>
              <a:rPr lang="en-US" altLang="zh-TW" sz="3100" dirty="0">
                <a:latin typeface="Times New Roman" panose="02020603050405020304" pitchFamily="18" charset="0"/>
                <a:ea typeface="標楷體" panose="03000509000000000000" pitchFamily="65" charset="-120"/>
                <a:cs typeface="Times New Roman" panose="02020603050405020304" pitchFamily="18" charset="0"/>
              </a:rPr>
              <a:t>input</a:t>
            </a:r>
            <a:r>
              <a:rPr lang="zh-TW" altLang="en-US" sz="3100" dirty="0">
                <a:latin typeface="Times New Roman" panose="02020603050405020304" pitchFamily="18" charset="0"/>
                <a:ea typeface="標楷體" panose="03000509000000000000" pitchFamily="65" charset="-120"/>
                <a:cs typeface="Times New Roman" panose="02020603050405020304" pitchFamily="18" charset="0"/>
              </a:rPr>
              <a:t>進去</a:t>
            </a:r>
            <a:r>
              <a:rPr lang="en-US" altLang="zh-TW" sz="3100" dirty="0">
                <a:latin typeface="Times New Roman" panose="02020603050405020304" pitchFamily="18" charset="0"/>
                <a:ea typeface="標楷體" panose="03000509000000000000" pitchFamily="65" charset="-120"/>
                <a:cs typeface="Times New Roman" panose="02020603050405020304" pitchFamily="18" charset="0"/>
              </a:rPr>
              <a:t>DCGAN</a:t>
            </a:r>
            <a:r>
              <a:rPr lang="zh-TW" altLang="en-US" sz="3100" dirty="0">
                <a:latin typeface="Times New Roman" panose="02020603050405020304" pitchFamily="18" charset="0"/>
                <a:ea typeface="標楷體" panose="03000509000000000000" pitchFamily="65" charset="-120"/>
                <a:cs typeface="Times New Roman" panose="02020603050405020304" pitchFamily="18" charset="0"/>
              </a:rPr>
              <a:t>做訓練</a:t>
            </a:r>
            <a:br>
              <a:rPr lang="en-US" altLang="zh-TW" b="1" dirty="0">
                <a:ea typeface="標楷體" panose="03000509000000000000" pitchFamily="65" charset="-120"/>
              </a:rPr>
            </a:br>
            <a:endParaRPr lang="zh-TW" altLang="en-US" dirty="0"/>
          </a:p>
        </p:txBody>
      </p:sp>
      <p:sp>
        <p:nvSpPr>
          <p:cNvPr id="3" name="內容版面配置區 2">
            <a:extLst>
              <a:ext uri="{FF2B5EF4-FFF2-40B4-BE49-F238E27FC236}">
                <a16:creationId xmlns:a16="http://schemas.microsoft.com/office/drawing/2014/main" id="{8F704B59-CD20-48B7-98F9-878E3BD237A2}"/>
              </a:ext>
            </a:extLst>
          </p:cNvPr>
          <p:cNvSpPr>
            <a:spLocks noGrp="1"/>
          </p:cNvSpPr>
          <p:nvPr>
            <p:ph idx="1"/>
          </p:nvPr>
        </p:nvSpPr>
        <p:spPr/>
        <p:txBody>
          <a:bodyPr/>
          <a:lstStyle/>
          <a:p>
            <a:r>
              <a:rPr lang="en-US" altLang="zh-TW" dirty="0"/>
              <a:t>Input: </a:t>
            </a:r>
            <a:endParaRPr lang="zh-TW" altLang="en-US" dirty="0"/>
          </a:p>
        </p:txBody>
      </p:sp>
      <p:sp>
        <p:nvSpPr>
          <p:cNvPr id="4" name="投影片編號版面配置區 3">
            <a:extLst>
              <a:ext uri="{FF2B5EF4-FFF2-40B4-BE49-F238E27FC236}">
                <a16:creationId xmlns:a16="http://schemas.microsoft.com/office/drawing/2014/main" id="{7D85A5C8-A2FA-42E3-9E46-CD091AD5BAA2}"/>
              </a:ext>
            </a:extLst>
          </p:cNvPr>
          <p:cNvSpPr>
            <a:spLocks noGrp="1"/>
          </p:cNvSpPr>
          <p:nvPr>
            <p:ph type="sldNum" sz="quarter" idx="12"/>
          </p:nvPr>
        </p:nvSpPr>
        <p:spPr/>
        <p:txBody>
          <a:bodyPr/>
          <a:lstStyle/>
          <a:p>
            <a:pPr>
              <a:defRPr/>
            </a:pPr>
            <a:fld id="{608B5125-0CFF-43A3-8527-FB50C5D4A740}" type="slidenum">
              <a:rPr lang="en-US" altLang="zh-TW" smtClean="0"/>
              <a:pPr>
                <a:defRPr/>
              </a:pPr>
              <a:t>8</a:t>
            </a:fld>
            <a:endParaRPr lang="en-US" altLang="zh-TW" dirty="0"/>
          </a:p>
        </p:txBody>
      </p:sp>
      <p:cxnSp>
        <p:nvCxnSpPr>
          <p:cNvPr id="12" name="直線單箭頭接點 11">
            <a:extLst>
              <a:ext uri="{FF2B5EF4-FFF2-40B4-BE49-F238E27FC236}">
                <a16:creationId xmlns:a16="http://schemas.microsoft.com/office/drawing/2014/main" id="{B09C5017-DD22-4097-A1C4-6926ADFB3712}"/>
              </a:ext>
            </a:extLst>
          </p:cNvPr>
          <p:cNvCxnSpPr>
            <a:cxnSpLocks/>
          </p:cNvCxnSpPr>
          <p:nvPr/>
        </p:nvCxnSpPr>
        <p:spPr>
          <a:xfrm flipH="1">
            <a:off x="2627784" y="2608518"/>
            <a:ext cx="341199" cy="457296"/>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3" name="直線單箭頭接點 12">
            <a:extLst>
              <a:ext uri="{FF2B5EF4-FFF2-40B4-BE49-F238E27FC236}">
                <a16:creationId xmlns:a16="http://schemas.microsoft.com/office/drawing/2014/main" id="{69CD7323-57F4-4360-BFD5-25618891EB85}"/>
              </a:ext>
            </a:extLst>
          </p:cNvPr>
          <p:cNvCxnSpPr>
            <a:cxnSpLocks/>
          </p:cNvCxnSpPr>
          <p:nvPr/>
        </p:nvCxnSpPr>
        <p:spPr>
          <a:xfrm>
            <a:off x="5068014" y="2608518"/>
            <a:ext cx="0" cy="498778"/>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4" name="直線單箭頭接點 13">
            <a:extLst>
              <a:ext uri="{FF2B5EF4-FFF2-40B4-BE49-F238E27FC236}">
                <a16:creationId xmlns:a16="http://schemas.microsoft.com/office/drawing/2014/main" id="{DF86A8DE-2F56-46B1-8210-FC2B8CFA13CC}"/>
              </a:ext>
            </a:extLst>
          </p:cNvPr>
          <p:cNvCxnSpPr>
            <a:cxnSpLocks/>
          </p:cNvCxnSpPr>
          <p:nvPr/>
        </p:nvCxnSpPr>
        <p:spPr>
          <a:xfrm>
            <a:off x="7038130" y="2608518"/>
            <a:ext cx="641719" cy="365553"/>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pic>
        <p:nvPicPr>
          <p:cNvPr id="16" name="圖片 15">
            <a:extLst>
              <a:ext uri="{FF2B5EF4-FFF2-40B4-BE49-F238E27FC236}">
                <a16:creationId xmlns:a16="http://schemas.microsoft.com/office/drawing/2014/main" id="{5FF2E5B6-BCC4-47F2-B311-0E869AE818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6858" y="872414"/>
            <a:ext cx="1744247" cy="1734517"/>
          </a:xfrm>
          <a:prstGeom prst="rect">
            <a:avLst/>
          </a:prstGeom>
        </p:spPr>
      </p:pic>
      <p:pic>
        <p:nvPicPr>
          <p:cNvPr id="18" name="圖片 17" descr="一張含有 箭 的圖片&#10;&#10;自動產生的描述">
            <a:extLst>
              <a:ext uri="{FF2B5EF4-FFF2-40B4-BE49-F238E27FC236}">
                <a16:creationId xmlns:a16="http://schemas.microsoft.com/office/drawing/2014/main" id="{15EA5E3E-EDCA-40B7-A226-DA7F1B08F0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3018" y="922189"/>
            <a:ext cx="1689989" cy="1685340"/>
          </a:xfrm>
          <a:prstGeom prst="rect">
            <a:avLst/>
          </a:prstGeom>
        </p:spPr>
      </p:pic>
      <p:pic>
        <p:nvPicPr>
          <p:cNvPr id="20" name="圖片 19" descr="一張含有 箭 的圖片&#10;&#10;自動產生的描述">
            <a:extLst>
              <a:ext uri="{FF2B5EF4-FFF2-40B4-BE49-F238E27FC236}">
                <a16:creationId xmlns:a16="http://schemas.microsoft.com/office/drawing/2014/main" id="{FA624C1F-F7FA-4F7C-BE3B-2B8947D1FB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9387" y="931894"/>
            <a:ext cx="1693911" cy="1675037"/>
          </a:xfrm>
          <a:prstGeom prst="rect">
            <a:avLst/>
          </a:prstGeom>
        </p:spPr>
      </p:pic>
      <p:pic>
        <p:nvPicPr>
          <p:cNvPr id="24" name="圖片 23" descr="一張含有 文字 的圖片&#10;&#10;自動產生的描述">
            <a:extLst>
              <a:ext uri="{FF2B5EF4-FFF2-40B4-BE49-F238E27FC236}">
                <a16:creationId xmlns:a16="http://schemas.microsoft.com/office/drawing/2014/main" id="{86166E49-3C7F-46F7-9944-2FB6122461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950" y="3011472"/>
            <a:ext cx="2182948" cy="1612329"/>
          </a:xfrm>
          <a:prstGeom prst="rect">
            <a:avLst/>
          </a:prstGeom>
        </p:spPr>
      </p:pic>
      <p:pic>
        <p:nvPicPr>
          <p:cNvPr id="26" name="圖片 25" descr="一張含有 桌 的圖片&#10;&#10;自動產生的描述">
            <a:extLst>
              <a:ext uri="{FF2B5EF4-FFF2-40B4-BE49-F238E27FC236}">
                <a16:creationId xmlns:a16="http://schemas.microsoft.com/office/drawing/2014/main" id="{875F3AE6-1579-43F8-982F-45F99B0CBD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2612" y="3107296"/>
            <a:ext cx="1686029" cy="1761748"/>
          </a:xfrm>
          <a:prstGeom prst="rect">
            <a:avLst/>
          </a:prstGeom>
        </p:spPr>
      </p:pic>
      <p:sp>
        <p:nvSpPr>
          <p:cNvPr id="28" name="文字方塊 27">
            <a:extLst>
              <a:ext uri="{FF2B5EF4-FFF2-40B4-BE49-F238E27FC236}">
                <a16:creationId xmlns:a16="http://schemas.microsoft.com/office/drawing/2014/main" id="{46A4A240-114C-4A50-BC9E-F8F3C287A998}"/>
              </a:ext>
            </a:extLst>
          </p:cNvPr>
          <p:cNvSpPr txBox="1"/>
          <p:nvPr/>
        </p:nvSpPr>
        <p:spPr>
          <a:xfrm>
            <a:off x="1659776" y="4754834"/>
            <a:ext cx="415498" cy="369332"/>
          </a:xfrm>
          <a:prstGeom prst="rect">
            <a:avLst/>
          </a:prstGeom>
          <a:noFill/>
        </p:spPr>
        <p:txBody>
          <a:bodyPr wrap="none" rtlCol="0">
            <a:spAutoFit/>
          </a:bodyPr>
          <a:lstStyle/>
          <a:p>
            <a:r>
              <a:rPr lang="en-US" altLang="zh-TW" dirty="0"/>
              <a:t>…</a:t>
            </a:r>
            <a:endParaRPr lang="zh-TW" altLang="en-US" dirty="0"/>
          </a:p>
        </p:txBody>
      </p:sp>
      <p:pic>
        <p:nvPicPr>
          <p:cNvPr id="30" name="圖片 29" descr="一張含有 文字 的圖片&#10;&#10;自動產生的描述">
            <a:extLst>
              <a:ext uri="{FF2B5EF4-FFF2-40B4-BE49-F238E27FC236}">
                <a16:creationId xmlns:a16="http://schemas.microsoft.com/office/drawing/2014/main" id="{60E719FE-4FD4-4855-BE0C-98A0CF89E7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979" y="3124065"/>
            <a:ext cx="1782847" cy="1041784"/>
          </a:xfrm>
          <a:prstGeom prst="rect">
            <a:avLst/>
          </a:prstGeom>
        </p:spPr>
      </p:pic>
      <p:pic>
        <p:nvPicPr>
          <p:cNvPr id="34" name="圖片 33" descr="一張含有 文字 的圖片&#10;&#10;自動產生的描述">
            <a:extLst>
              <a:ext uri="{FF2B5EF4-FFF2-40B4-BE49-F238E27FC236}">
                <a16:creationId xmlns:a16="http://schemas.microsoft.com/office/drawing/2014/main" id="{FEA445DB-55D9-4A99-9E3F-3C8D59C38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2653" y="3259819"/>
            <a:ext cx="2253930" cy="1460008"/>
          </a:xfrm>
          <a:prstGeom prst="rect">
            <a:avLst/>
          </a:prstGeom>
        </p:spPr>
      </p:pic>
      <p:sp>
        <p:nvSpPr>
          <p:cNvPr id="35" name="文字方塊 34">
            <a:extLst>
              <a:ext uri="{FF2B5EF4-FFF2-40B4-BE49-F238E27FC236}">
                <a16:creationId xmlns:a16="http://schemas.microsoft.com/office/drawing/2014/main" id="{0DF22AB9-3851-4E56-BC29-06797BA587EF}"/>
              </a:ext>
            </a:extLst>
          </p:cNvPr>
          <p:cNvSpPr txBox="1"/>
          <p:nvPr/>
        </p:nvSpPr>
        <p:spPr>
          <a:xfrm>
            <a:off x="5302585" y="4523412"/>
            <a:ext cx="415498" cy="369332"/>
          </a:xfrm>
          <a:prstGeom prst="rect">
            <a:avLst/>
          </a:prstGeom>
          <a:noFill/>
        </p:spPr>
        <p:txBody>
          <a:bodyPr wrap="none" rtlCol="0">
            <a:spAutoFit/>
          </a:bodyPr>
          <a:lstStyle/>
          <a:p>
            <a:r>
              <a:rPr lang="en-US" altLang="zh-TW" dirty="0"/>
              <a:t>…</a:t>
            </a:r>
            <a:endParaRPr lang="zh-TW" altLang="en-US" dirty="0"/>
          </a:p>
        </p:txBody>
      </p:sp>
      <p:pic>
        <p:nvPicPr>
          <p:cNvPr id="37" name="圖片 36" descr="一張含有 文字 的圖片&#10;&#10;自動產生的描述">
            <a:extLst>
              <a:ext uri="{FF2B5EF4-FFF2-40B4-BE49-F238E27FC236}">
                <a16:creationId xmlns:a16="http://schemas.microsoft.com/office/drawing/2014/main" id="{ABA306CF-6FF8-49F5-9F1A-58B21880FF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9163" y="3154989"/>
            <a:ext cx="1693912" cy="1231011"/>
          </a:xfrm>
          <a:prstGeom prst="rect">
            <a:avLst/>
          </a:prstGeom>
        </p:spPr>
      </p:pic>
      <p:pic>
        <p:nvPicPr>
          <p:cNvPr id="39" name="圖片 38" descr="一張含有 文字, 收據 的圖片&#10;&#10;自動產生的描述">
            <a:extLst>
              <a:ext uri="{FF2B5EF4-FFF2-40B4-BE49-F238E27FC236}">
                <a16:creationId xmlns:a16="http://schemas.microsoft.com/office/drawing/2014/main" id="{06D721AF-E020-4D31-8D47-0926958841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20430" y="3030600"/>
            <a:ext cx="1408751" cy="1454734"/>
          </a:xfrm>
          <a:prstGeom prst="rect">
            <a:avLst/>
          </a:prstGeom>
        </p:spPr>
      </p:pic>
      <p:sp>
        <p:nvSpPr>
          <p:cNvPr id="40" name="文字方塊 39">
            <a:extLst>
              <a:ext uri="{FF2B5EF4-FFF2-40B4-BE49-F238E27FC236}">
                <a16:creationId xmlns:a16="http://schemas.microsoft.com/office/drawing/2014/main" id="{14E954F7-B006-4BB1-AAC9-8811DDCC26CF}"/>
              </a:ext>
            </a:extLst>
          </p:cNvPr>
          <p:cNvSpPr txBox="1"/>
          <p:nvPr/>
        </p:nvSpPr>
        <p:spPr>
          <a:xfrm>
            <a:off x="8207265" y="4285711"/>
            <a:ext cx="415498" cy="369332"/>
          </a:xfrm>
          <a:prstGeom prst="rect">
            <a:avLst/>
          </a:prstGeom>
          <a:noFill/>
        </p:spPr>
        <p:txBody>
          <a:bodyPr wrap="none" rtlCol="0">
            <a:spAutoFit/>
          </a:bodyPr>
          <a:lstStyle/>
          <a:p>
            <a:r>
              <a:rPr lang="en-US" altLang="zh-TW" dirty="0"/>
              <a:t>…</a:t>
            </a:r>
            <a:endParaRPr lang="zh-TW" altLang="en-US" dirty="0"/>
          </a:p>
        </p:txBody>
      </p:sp>
      <p:cxnSp>
        <p:nvCxnSpPr>
          <p:cNvPr id="41" name="直線單箭頭接點 40">
            <a:extLst>
              <a:ext uri="{FF2B5EF4-FFF2-40B4-BE49-F238E27FC236}">
                <a16:creationId xmlns:a16="http://schemas.microsoft.com/office/drawing/2014/main" id="{4CA0D7E4-00D3-4DFD-B4D7-FA0CD227EB19}"/>
              </a:ext>
            </a:extLst>
          </p:cNvPr>
          <p:cNvCxnSpPr>
            <a:cxnSpLocks/>
          </p:cNvCxnSpPr>
          <p:nvPr/>
        </p:nvCxnSpPr>
        <p:spPr>
          <a:xfrm flipH="1">
            <a:off x="2143978" y="4777497"/>
            <a:ext cx="119620" cy="346669"/>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4" name="直線單箭頭接點 43">
            <a:extLst>
              <a:ext uri="{FF2B5EF4-FFF2-40B4-BE49-F238E27FC236}">
                <a16:creationId xmlns:a16="http://schemas.microsoft.com/office/drawing/2014/main" id="{F4D6DE8F-D0F8-4CBF-9434-D1EB5566EE3E}"/>
              </a:ext>
            </a:extLst>
          </p:cNvPr>
          <p:cNvCxnSpPr>
            <a:cxnSpLocks/>
          </p:cNvCxnSpPr>
          <p:nvPr/>
        </p:nvCxnSpPr>
        <p:spPr>
          <a:xfrm>
            <a:off x="5199127" y="4633339"/>
            <a:ext cx="0" cy="490827"/>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6" name="直線單箭頭接點 45">
            <a:extLst>
              <a:ext uri="{FF2B5EF4-FFF2-40B4-BE49-F238E27FC236}">
                <a16:creationId xmlns:a16="http://schemas.microsoft.com/office/drawing/2014/main" id="{AFEC1279-A22B-436C-91F6-90692C0C60EE}"/>
              </a:ext>
            </a:extLst>
          </p:cNvPr>
          <p:cNvCxnSpPr>
            <a:cxnSpLocks/>
          </p:cNvCxnSpPr>
          <p:nvPr/>
        </p:nvCxnSpPr>
        <p:spPr>
          <a:xfrm>
            <a:off x="7935584" y="4523412"/>
            <a:ext cx="311485" cy="306012"/>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pic>
        <p:nvPicPr>
          <p:cNvPr id="53" name="圖片 52">
            <a:extLst>
              <a:ext uri="{FF2B5EF4-FFF2-40B4-BE49-F238E27FC236}">
                <a16:creationId xmlns:a16="http://schemas.microsoft.com/office/drawing/2014/main" id="{82AD8BD9-95BD-41CF-8BBC-BD0DCAD542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744" y="5178930"/>
            <a:ext cx="4106467" cy="2501086"/>
          </a:xfrm>
          <a:prstGeom prst="rect">
            <a:avLst/>
          </a:prstGeom>
        </p:spPr>
      </p:pic>
      <p:pic>
        <p:nvPicPr>
          <p:cNvPr id="55" name="圖片 54" descr="一張含有 桌 的圖片&#10;&#10;自動產生的描述">
            <a:extLst>
              <a:ext uri="{FF2B5EF4-FFF2-40B4-BE49-F238E27FC236}">
                <a16:creationId xmlns:a16="http://schemas.microsoft.com/office/drawing/2014/main" id="{62FDD6B4-DF81-4650-AF30-A30BAE507C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8979" y="5202390"/>
            <a:ext cx="3198482" cy="2011086"/>
          </a:xfrm>
          <a:prstGeom prst="rect">
            <a:avLst/>
          </a:prstGeom>
        </p:spPr>
      </p:pic>
      <p:pic>
        <p:nvPicPr>
          <p:cNvPr id="60" name="圖片 59" descr="一張含有 文字, 收據 的圖片&#10;&#10;自動產生的描述">
            <a:extLst>
              <a:ext uri="{FF2B5EF4-FFF2-40B4-BE49-F238E27FC236}">
                <a16:creationId xmlns:a16="http://schemas.microsoft.com/office/drawing/2014/main" id="{2FB2591C-AB23-4CD9-8BC3-E04632F2C2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68250" y="4868563"/>
            <a:ext cx="2516459" cy="1629753"/>
          </a:xfrm>
          <a:prstGeom prst="rect">
            <a:avLst/>
          </a:prstGeom>
        </p:spPr>
      </p:pic>
    </p:spTree>
    <p:extLst>
      <p:ext uri="{BB962C8B-B14F-4D97-AF65-F5344CB8AC3E}">
        <p14:creationId xmlns:p14="http://schemas.microsoft.com/office/powerpoint/2010/main" val="8417704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17C322-1811-4D08-9D97-15CE684E0F76}"/>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實作一</a:t>
            </a:r>
            <a:endParaRPr lang="zh-TW" altLang="en-US" dirty="0"/>
          </a:p>
        </p:txBody>
      </p:sp>
      <p:sp>
        <p:nvSpPr>
          <p:cNvPr id="3" name="文字版面配置區 2">
            <a:extLst>
              <a:ext uri="{FF2B5EF4-FFF2-40B4-BE49-F238E27FC236}">
                <a16:creationId xmlns:a16="http://schemas.microsoft.com/office/drawing/2014/main" id="{F351CF35-95AD-451B-96DC-E590905FFB61}"/>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比較轉折點的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row</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值是否介於</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max(row)</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和</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min(row)</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之間。</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比較轉折點的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col</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值是否介於</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max(col)</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和</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min(col)</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之間。</a:t>
            </a:r>
          </a:p>
          <a:p>
            <a:endParaRPr lang="zh-TW" altLang="en-US" dirty="0"/>
          </a:p>
        </p:txBody>
      </p:sp>
      <p:sp>
        <p:nvSpPr>
          <p:cNvPr id="4" name="投影片編號版面配置區 3">
            <a:extLst>
              <a:ext uri="{FF2B5EF4-FFF2-40B4-BE49-F238E27FC236}">
                <a16:creationId xmlns:a16="http://schemas.microsoft.com/office/drawing/2014/main" id="{8F3B8A73-80FF-497A-A293-C6C2464E0E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80</a:t>
            </a:fld>
            <a:endParaRPr lang="en-US"/>
          </a:p>
        </p:txBody>
      </p:sp>
      <p:pic>
        <p:nvPicPr>
          <p:cNvPr id="8" name="圖片 7">
            <a:extLst>
              <a:ext uri="{FF2B5EF4-FFF2-40B4-BE49-F238E27FC236}">
                <a16:creationId xmlns:a16="http://schemas.microsoft.com/office/drawing/2014/main" id="{23DDE41C-BFED-43F1-ABD6-16B59CE051AD}"/>
              </a:ext>
            </a:extLst>
          </p:cNvPr>
          <p:cNvPicPr>
            <a:picLocks noChangeAspect="1"/>
          </p:cNvPicPr>
          <p:nvPr/>
        </p:nvPicPr>
        <p:blipFill>
          <a:blip r:embed="rId2"/>
          <a:stretch>
            <a:fillRect/>
          </a:stretch>
        </p:blipFill>
        <p:spPr>
          <a:xfrm>
            <a:off x="251520" y="3429000"/>
            <a:ext cx="8779423" cy="1035095"/>
          </a:xfrm>
          <a:prstGeom prst="rect">
            <a:avLst/>
          </a:prstGeom>
        </p:spPr>
      </p:pic>
      <p:sp>
        <p:nvSpPr>
          <p:cNvPr id="9" name="矩形 8">
            <a:extLst>
              <a:ext uri="{FF2B5EF4-FFF2-40B4-BE49-F238E27FC236}">
                <a16:creationId xmlns:a16="http://schemas.microsoft.com/office/drawing/2014/main" id="{289E99C4-7444-4E92-B963-ECBF258D4A05}"/>
              </a:ext>
            </a:extLst>
          </p:cNvPr>
          <p:cNvSpPr/>
          <p:nvPr/>
        </p:nvSpPr>
        <p:spPr>
          <a:xfrm>
            <a:off x="447040" y="3576320"/>
            <a:ext cx="4744720"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9318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68291E-B77D-C961-0CC5-84D672E02CD4}"/>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實作二</a:t>
            </a:r>
          </a:p>
        </p:txBody>
      </p:sp>
      <p:sp>
        <p:nvSpPr>
          <p:cNvPr id="3" name="文字版面配置區 2">
            <a:extLst>
              <a:ext uri="{FF2B5EF4-FFF2-40B4-BE49-F238E27FC236}">
                <a16:creationId xmlns:a16="http://schemas.microsoft.com/office/drawing/2014/main" id="{F30FC9C1-1BE4-5FDF-0433-E16A367FF4E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6BADBC02-1F69-755C-7527-FF071B95BB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pic>
        <p:nvPicPr>
          <p:cNvPr id="6" name="圖片 5" descr="一張含有 文字 的圖片&#10;&#10;自動產生的描述">
            <a:extLst>
              <a:ext uri="{FF2B5EF4-FFF2-40B4-BE49-F238E27FC236}">
                <a16:creationId xmlns:a16="http://schemas.microsoft.com/office/drawing/2014/main" id="{4C9C2945-F8B7-A8F4-A4F5-B91FEB2E9C45}"/>
              </a:ext>
            </a:extLst>
          </p:cNvPr>
          <p:cNvPicPr>
            <a:picLocks noChangeAspect="1"/>
          </p:cNvPicPr>
          <p:nvPr/>
        </p:nvPicPr>
        <p:blipFill>
          <a:blip r:embed="rId2"/>
          <a:stretch>
            <a:fillRect/>
          </a:stretch>
        </p:blipFill>
        <p:spPr>
          <a:xfrm>
            <a:off x="562180" y="1631720"/>
            <a:ext cx="2684149" cy="1949679"/>
          </a:xfrm>
          <a:prstGeom prst="rect">
            <a:avLst/>
          </a:prstGeom>
        </p:spPr>
      </p:pic>
      <p:pic>
        <p:nvPicPr>
          <p:cNvPr id="8" name="圖片 7" descr="一張含有 文字 的圖片&#10;&#10;自動產生的描述">
            <a:extLst>
              <a:ext uri="{FF2B5EF4-FFF2-40B4-BE49-F238E27FC236}">
                <a16:creationId xmlns:a16="http://schemas.microsoft.com/office/drawing/2014/main" id="{F699D659-C39C-4E6E-49B4-BF59FD660722}"/>
              </a:ext>
            </a:extLst>
          </p:cNvPr>
          <p:cNvPicPr>
            <a:picLocks noChangeAspect="1"/>
          </p:cNvPicPr>
          <p:nvPr/>
        </p:nvPicPr>
        <p:blipFill>
          <a:blip r:embed="rId3"/>
          <a:stretch>
            <a:fillRect/>
          </a:stretch>
        </p:blipFill>
        <p:spPr>
          <a:xfrm>
            <a:off x="4528457" y="1914223"/>
            <a:ext cx="3156310" cy="1318834"/>
          </a:xfrm>
          <a:prstGeom prst="rect">
            <a:avLst/>
          </a:prstGeom>
        </p:spPr>
      </p:pic>
      <p:sp>
        <p:nvSpPr>
          <p:cNvPr id="10" name="箭號: 向右 9">
            <a:extLst>
              <a:ext uri="{FF2B5EF4-FFF2-40B4-BE49-F238E27FC236}">
                <a16:creationId xmlns:a16="http://schemas.microsoft.com/office/drawing/2014/main" id="{9FCCB201-F843-CF6F-5107-C129969DCC92}"/>
              </a:ext>
            </a:extLst>
          </p:cNvPr>
          <p:cNvSpPr/>
          <p:nvPr/>
        </p:nvSpPr>
        <p:spPr>
          <a:xfrm>
            <a:off x="3570514" y="2573640"/>
            <a:ext cx="870857" cy="311074"/>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箭號: 向右 10">
            <a:extLst>
              <a:ext uri="{FF2B5EF4-FFF2-40B4-BE49-F238E27FC236}">
                <a16:creationId xmlns:a16="http://schemas.microsoft.com/office/drawing/2014/main" id="{BBFB4A78-B970-06E5-E690-AB507B20D426}"/>
              </a:ext>
            </a:extLst>
          </p:cNvPr>
          <p:cNvSpPr/>
          <p:nvPr/>
        </p:nvSpPr>
        <p:spPr>
          <a:xfrm rot="5400000">
            <a:off x="5515646" y="3573363"/>
            <a:ext cx="870857" cy="311074"/>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7F5BB96D-6B1C-F311-0EC8-598D9686FF0D}"/>
              </a:ext>
            </a:extLst>
          </p:cNvPr>
          <p:cNvSpPr txBox="1"/>
          <p:nvPr/>
        </p:nvSpPr>
        <p:spPr>
          <a:xfrm>
            <a:off x="6106612" y="3477830"/>
            <a:ext cx="1864613" cy="369332"/>
          </a:xfrm>
          <a:prstGeom prst="rect">
            <a:avLst/>
          </a:prstGeom>
          <a:noFill/>
        </p:spPr>
        <p:txBody>
          <a:bodyPr wrap="none" rtlCol="0">
            <a:spAutoFit/>
          </a:bodyPr>
          <a:lstStyle/>
          <a:p>
            <a:r>
              <a:rPr lang="zh-TW" altLang="en-US" sz="1800" dirty="0">
                <a:solidFill>
                  <a:srgbClr val="FF0000"/>
                </a:solidFill>
              </a:rPr>
              <a:t>轉成</a:t>
            </a:r>
            <a:r>
              <a:rPr lang="en-US" altLang="zh-TW" sz="1800" dirty="0">
                <a:solidFill>
                  <a:srgbClr val="FF0000"/>
                </a:solidFill>
              </a:rPr>
              <a:t>array</a:t>
            </a:r>
            <a:r>
              <a:rPr lang="zh-TW" altLang="en-US" sz="1800" dirty="0">
                <a:solidFill>
                  <a:srgbClr val="FF0000"/>
                </a:solidFill>
              </a:rPr>
              <a:t>座標值</a:t>
            </a:r>
          </a:p>
        </p:txBody>
      </p:sp>
      <p:pic>
        <p:nvPicPr>
          <p:cNvPr id="14" name="圖片 13" descr="一張含有 文字 的圖片&#10;&#10;自動產生的描述">
            <a:extLst>
              <a:ext uri="{FF2B5EF4-FFF2-40B4-BE49-F238E27FC236}">
                <a16:creationId xmlns:a16="http://schemas.microsoft.com/office/drawing/2014/main" id="{4FEDCF26-01B1-769E-5975-A18CF7D0B307}"/>
              </a:ext>
            </a:extLst>
          </p:cNvPr>
          <p:cNvPicPr>
            <a:picLocks noChangeAspect="1"/>
          </p:cNvPicPr>
          <p:nvPr/>
        </p:nvPicPr>
        <p:blipFill>
          <a:blip r:embed="rId4"/>
          <a:stretch>
            <a:fillRect/>
          </a:stretch>
        </p:blipFill>
        <p:spPr>
          <a:xfrm>
            <a:off x="4528456" y="4385024"/>
            <a:ext cx="3198657" cy="1455183"/>
          </a:xfrm>
          <a:prstGeom prst="rect">
            <a:avLst/>
          </a:prstGeom>
        </p:spPr>
      </p:pic>
    </p:spTree>
    <p:extLst>
      <p:ext uri="{BB962C8B-B14F-4D97-AF65-F5344CB8AC3E}">
        <p14:creationId xmlns:p14="http://schemas.microsoft.com/office/powerpoint/2010/main" val="39546606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17C322-1811-4D08-9D97-15CE684E0F76}"/>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實作二</a:t>
            </a:r>
            <a:endParaRPr lang="zh-TW" altLang="en-US" dirty="0"/>
          </a:p>
        </p:txBody>
      </p:sp>
      <p:sp>
        <p:nvSpPr>
          <p:cNvPr id="3" name="文字版面配置區 2">
            <a:extLst>
              <a:ext uri="{FF2B5EF4-FFF2-40B4-BE49-F238E27FC236}">
                <a16:creationId xmlns:a16="http://schemas.microsoft.com/office/drawing/2014/main" id="{F351CF35-95AD-451B-96DC-E590905FFB61}"/>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比較轉折點的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row</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值是否介於</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die</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max(row)</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和</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min(row)</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之間。</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比較轉折點的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col</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值是否介於</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die</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max(col)</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和</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min(col)</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之間。</a:t>
            </a:r>
          </a:p>
          <a:p>
            <a:endParaRPr lang="zh-TW" altLang="en-US" dirty="0"/>
          </a:p>
        </p:txBody>
      </p:sp>
      <p:sp>
        <p:nvSpPr>
          <p:cNvPr id="4" name="投影片編號版面配置區 3">
            <a:extLst>
              <a:ext uri="{FF2B5EF4-FFF2-40B4-BE49-F238E27FC236}">
                <a16:creationId xmlns:a16="http://schemas.microsoft.com/office/drawing/2014/main" id="{8F3B8A73-80FF-497A-A293-C6C2464E0E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pic>
        <p:nvPicPr>
          <p:cNvPr id="8" name="圖片 7">
            <a:extLst>
              <a:ext uri="{FF2B5EF4-FFF2-40B4-BE49-F238E27FC236}">
                <a16:creationId xmlns:a16="http://schemas.microsoft.com/office/drawing/2014/main" id="{23DDE41C-BFED-43F1-ABD6-16B59CE051AD}"/>
              </a:ext>
            </a:extLst>
          </p:cNvPr>
          <p:cNvPicPr>
            <a:picLocks noChangeAspect="1"/>
          </p:cNvPicPr>
          <p:nvPr/>
        </p:nvPicPr>
        <p:blipFill>
          <a:blip r:embed="rId2"/>
          <a:stretch>
            <a:fillRect/>
          </a:stretch>
        </p:blipFill>
        <p:spPr>
          <a:xfrm>
            <a:off x="251520" y="3429000"/>
            <a:ext cx="8779423" cy="1035095"/>
          </a:xfrm>
          <a:prstGeom prst="rect">
            <a:avLst/>
          </a:prstGeom>
        </p:spPr>
      </p:pic>
      <p:sp>
        <p:nvSpPr>
          <p:cNvPr id="9" name="矩形 8">
            <a:extLst>
              <a:ext uri="{FF2B5EF4-FFF2-40B4-BE49-F238E27FC236}">
                <a16:creationId xmlns:a16="http://schemas.microsoft.com/office/drawing/2014/main" id="{289E99C4-7444-4E92-B963-ECBF258D4A05}"/>
              </a:ext>
            </a:extLst>
          </p:cNvPr>
          <p:cNvSpPr/>
          <p:nvPr/>
        </p:nvSpPr>
        <p:spPr>
          <a:xfrm>
            <a:off x="447040" y="3576320"/>
            <a:ext cx="4744720"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47620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CDC306-599A-49B1-9F3E-1C3BB6945397}"/>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結果一</a:t>
            </a:r>
          </a:p>
        </p:txBody>
      </p:sp>
      <p:sp>
        <p:nvSpPr>
          <p:cNvPr id="3" name="文字版面配置區 2">
            <a:extLst>
              <a:ext uri="{FF2B5EF4-FFF2-40B4-BE49-F238E27FC236}">
                <a16:creationId xmlns:a16="http://schemas.microsoft.com/office/drawing/2014/main" id="{8C5A5FFF-06F1-4062-9D1F-1545E2E8C3A6}"/>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設輸入的資料符合邊界限制</a:t>
            </a:r>
            <a:endParaRPr lang="en-US" altLang="zh-TW" b="0" dirty="0">
              <a:latin typeface="標楷體" panose="03000509000000000000" pitchFamily="65" charset="-120"/>
              <a:ea typeface="標楷體" panose="03000509000000000000" pitchFamily="65" charset="-120"/>
            </a:endParaRPr>
          </a:p>
          <a:p>
            <a:pPr>
              <a:buFont typeface="Arial" panose="020B0604020202020204" pitchFamily="34" charset="0"/>
              <a:buChar char="•"/>
            </a:pPr>
            <a:r>
              <a:rPr lang="en-US" altLang="zh-TW" dirty="0" err="1"/>
              <a:t>min_row</a:t>
            </a:r>
            <a:r>
              <a:rPr lang="en-US" altLang="zh-TW" dirty="0"/>
              <a:t>=33</a:t>
            </a:r>
          </a:p>
          <a:p>
            <a:r>
              <a:rPr lang="en-US" altLang="zh-TW" dirty="0" err="1"/>
              <a:t>min_col</a:t>
            </a:r>
            <a:r>
              <a:rPr lang="en-US" altLang="zh-TW" dirty="0"/>
              <a:t>=12</a:t>
            </a:r>
          </a:p>
          <a:p>
            <a:r>
              <a:rPr lang="en-US" altLang="zh-TW" dirty="0" err="1"/>
              <a:t>Max_row</a:t>
            </a:r>
            <a:r>
              <a:rPr lang="en-US" altLang="zh-TW" dirty="0"/>
              <a:t>=50</a:t>
            </a:r>
          </a:p>
          <a:p>
            <a:r>
              <a:rPr lang="en-US" altLang="zh-TW" dirty="0" err="1"/>
              <a:t>Max_col</a:t>
            </a:r>
            <a:r>
              <a:rPr lang="en-US" altLang="zh-TW" dirty="0"/>
              <a:t>=32</a:t>
            </a:r>
          </a:p>
        </p:txBody>
      </p:sp>
      <p:sp>
        <p:nvSpPr>
          <p:cNvPr id="4" name="投影片編號版面配置區 3">
            <a:extLst>
              <a:ext uri="{FF2B5EF4-FFF2-40B4-BE49-F238E27FC236}">
                <a16:creationId xmlns:a16="http://schemas.microsoft.com/office/drawing/2014/main" id="{1193EDC6-0451-41B7-BD9C-B048266671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pic>
        <p:nvPicPr>
          <p:cNvPr id="5" name="圖片 4" descr="一張含有 文字, 窗戶 的圖片&#10;&#10;自動產生的描述">
            <a:extLst>
              <a:ext uri="{FF2B5EF4-FFF2-40B4-BE49-F238E27FC236}">
                <a16:creationId xmlns:a16="http://schemas.microsoft.com/office/drawing/2014/main" id="{6B2C6F71-0B76-4817-9959-2A48A268E288}"/>
              </a:ext>
            </a:extLst>
          </p:cNvPr>
          <p:cNvPicPr>
            <a:picLocks noChangeAspect="1"/>
          </p:cNvPicPr>
          <p:nvPr/>
        </p:nvPicPr>
        <p:blipFill>
          <a:blip r:embed="rId2"/>
          <a:stretch>
            <a:fillRect/>
          </a:stretch>
        </p:blipFill>
        <p:spPr>
          <a:xfrm>
            <a:off x="4856287" y="619785"/>
            <a:ext cx="3678307" cy="5914514"/>
          </a:xfrm>
          <a:prstGeom prst="rect">
            <a:avLst/>
          </a:prstGeom>
        </p:spPr>
      </p:pic>
      <p:sp>
        <p:nvSpPr>
          <p:cNvPr id="6" name="文字方塊 6">
            <a:extLst>
              <a:ext uri="{FF2B5EF4-FFF2-40B4-BE49-F238E27FC236}">
                <a16:creationId xmlns:a16="http://schemas.microsoft.com/office/drawing/2014/main" id="{A528971D-CC9D-4C99-ADE7-9E0C45C16F47}"/>
              </a:ext>
            </a:extLst>
          </p:cNvPr>
          <p:cNvSpPr txBox="1"/>
          <p:nvPr/>
        </p:nvSpPr>
        <p:spPr>
          <a:xfrm>
            <a:off x="6360252" y="3071394"/>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(27,22)</a:t>
            </a:r>
            <a:endParaRPr lang="zh-TW" altLang="en-US" sz="1200" dirty="0">
              <a:solidFill>
                <a:srgbClr val="FF0000"/>
              </a:solidFill>
            </a:endParaRPr>
          </a:p>
        </p:txBody>
      </p:sp>
      <p:sp>
        <p:nvSpPr>
          <p:cNvPr id="7" name="橢圓 6">
            <a:extLst>
              <a:ext uri="{FF2B5EF4-FFF2-40B4-BE49-F238E27FC236}">
                <a16:creationId xmlns:a16="http://schemas.microsoft.com/office/drawing/2014/main" id="{F2705B77-2110-4A60-8EEE-A91AD0ECF472}"/>
              </a:ext>
            </a:extLst>
          </p:cNvPr>
          <p:cNvSpPr/>
          <p:nvPr/>
        </p:nvSpPr>
        <p:spPr>
          <a:xfrm>
            <a:off x="6581250" y="1626143"/>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8" name="橢圓 7">
            <a:extLst>
              <a:ext uri="{FF2B5EF4-FFF2-40B4-BE49-F238E27FC236}">
                <a16:creationId xmlns:a16="http://schemas.microsoft.com/office/drawing/2014/main" id="{9A387BAD-ED60-4B03-B08E-3441C7713E1A}"/>
              </a:ext>
            </a:extLst>
          </p:cNvPr>
          <p:cNvSpPr/>
          <p:nvPr/>
        </p:nvSpPr>
        <p:spPr>
          <a:xfrm>
            <a:off x="6439408" y="592566"/>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9" name="文字方塊 10">
            <a:extLst>
              <a:ext uri="{FF2B5EF4-FFF2-40B4-BE49-F238E27FC236}">
                <a16:creationId xmlns:a16="http://schemas.microsoft.com/office/drawing/2014/main" id="{CCEC8139-A2A2-4C62-B24D-C37E8D1A5BF5}"/>
              </a:ext>
            </a:extLst>
          </p:cNvPr>
          <p:cNvSpPr txBox="1"/>
          <p:nvPr/>
        </p:nvSpPr>
        <p:spPr>
          <a:xfrm>
            <a:off x="6695440" y="513216"/>
            <a:ext cx="585417"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(0,27)</a:t>
            </a:r>
            <a:endParaRPr lang="zh-TW" altLang="en-US" sz="1200" dirty="0">
              <a:solidFill>
                <a:srgbClr val="FF0000"/>
              </a:solidFill>
            </a:endParaRPr>
          </a:p>
        </p:txBody>
      </p:sp>
      <p:sp>
        <p:nvSpPr>
          <p:cNvPr id="10" name="文字方塊 12">
            <a:extLst>
              <a:ext uri="{FF2B5EF4-FFF2-40B4-BE49-F238E27FC236}">
                <a16:creationId xmlns:a16="http://schemas.microsoft.com/office/drawing/2014/main" id="{EF0C3A66-036C-4739-9F28-19504CCB7CD2}"/>
              </a:ext>
            </a:extLst>
          </p:cNvPr>
          <p:cNvSpPr txBox="1"/>
          <p:nvPr/>
        </p:nvSpPr>
        <p:spPr>
          <a:xfrm>
            <a:off x="6737919" y="857056"/>
            <a:ext cx="585417"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(3,30)</a:t>
            </a:r>
            <a:endParaRPr lang="zh-TW" altLang="en-US" sz="1200" dirty="0">
              <a:solidFill>
                <a:srgbClr val="FF0000"/>
              </a:solidFill>
            </a:endParaRPr>
          </a:p>
        </p:txBody>
      </p:sp>
      <p:sp>
        <p:nvSpPr>
          <p:cNvPr id="11" name="橢圓 10">
            <a:extLst>
              <a:ext uri="{FF2B5EF4-FFF2-40B4-BE49-F238E27FC236}">
                <a16:creationId xmlns:a16="http://schemas.microsoft.com/office/drawing/2014/main" id="{FFAFAE4C-657F-498A-A621-892DB6D19E75}"/>
              </a:ext>
            </a:extLst>
          </p:cNvPr>
          <p:cNvSpPr/>
          <p:nvPr/>
        </p:nvSpPr>
        <p:spPr>
          <a:xfrm>
            <a:off x="6597197" y="1861484"/>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12" name="文字方塊 14">
            <a:extLst>
              <a:ext uri="{FF2B5EF4-FFF2-40B4-BE49-F238E27FC236}">
                <a16:creationId xmlns:a16="http://schemas.microsoft.com/office/drawing/2014/main" id="{6F12E658-CF93-42A9-9709-18291E5F1C57}"/>
              </a:ext>
            </a:extLst>
          </p:cNvPr>
          <p:cNvSpPr txBox="1"/>
          <p:nvPr/>
        </p:nvSpPr>
        <p:spPr>
          <a:xfrm>
            <a:off x="6737919" y="1528009"/>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(11,30)</a:t>
            </a:r>
            <a:endParaRPr lang="zh-TW" altLang="en-US" sz="1200" dirty="0">
              <a:solidFill>
                <a:srgbClr val="FF0000"/>
              </a:solidFill>
            </a:endParaRPr>
          </a:p>
        </p:txBody>
      </p:sp>
      <p:sp>
        <p:nvSpPr>
          <p:cNvPr id="13" name="文字方塊 15">
            <a:extLst>
              <a:ext uri="{FF2B5EF4-FFF2-40B4-BE49-F238E27FC236}">
                <a16:creationId xmlns:a16="http://schemas.microsoft.com/office/drawing/2014/main" id="{C6013582-B015-494F-A5F3-41550890EEF7}"/>
              </a:ext>
            </a:extLst>
          </p:cNvPr>
          <p:cNvSpPr txBox="1"/>
          <p:nvPr/>
        </p:nvSpPr>
        <p:spPr>
          <a:xfrm>
            <a:off x="6793683" y="1832608"/>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(13,30)</a:t>
            </a:r>
            <a:endParaRPr lang="zh-TW" altLang="en-US" sz="1200" dirty="0">
              <a:solidFill>
                <a:srgbClr val="FF0000"/>
              </a:solidFill>
            </a:endParaRPr>
          </a:p>
        </p:txBody>
      </p:sp>
      <p:sp>
        <p:nvSpPr>
          <p:cNvPr id="14" name="文字方塊 16">
            <a:extLst>
              <a:ext uri="{FF2B5EF4-FFF2-40B4-BE49-F238E27FC236}">
                <a16:creationId xmlns:a16="http://schemas.microsoft.com/office/drawing/2014/main" id="{1E1FD046-08C3-4442-8AE3-A015008D262A}"/>
              </a:ext>
            </a:extLst>
          </p:cNvPr>
          <p:cNvSpPr txBox="1"/>
          <p:nvPr/>
        </p:nvSpPr>
        <p:spPr>
          <a:xfrm>
            <a:off x="6761696" y="2389669"/>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(19,30)</a:t>
            </a:r>
            <a:endParaRPr lang="zh-TW" altLang="en-US" sz="1200" dirty="0">
              <a:solidFill>
                <a:srgbClr val="FF0000"/>
              </a:solidFill>
            </a:endParaRPr>
          </a:p>
        </p:txBody>
      </p:sp>
      <p:sp>
        <p:nvSpPr>
          <p:cNvPr id="15" name="文字方塊 20">
            <a:extLst>
              <a:ext uri="{FF2B5EF4-FFF2-40B4-BE49-F238E27FC236}">
                <a16:creationId xmlns:a16="http://schemas.microsoft.com/office/drawing/2014/main" id="{5C4B8351-28DD-44F7-910E-4BFA13068888}"/>
              </a:ext>
            </a:extLst>
          </p:cNvPr>
          <p:cNvSpPr txBox="1"/>
          <p:nvPr/>
        </p:nvSpPr>
        <p:spPr>
          <a:xfrm>
            <a:off x="5142633" y="3432873"/>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chemeClr val="bg2">
                    <a:lumMod val="60000"/>
                    <a:lumOff val="40000"/>
                  </a:schemeClr>
                </a:solidFill>
              </a:rPr>
              <a:t>(33,12)</a:t>
            </a:r>
            <a:endParaRPr lang="zh-TW" altLang="en-US" sz="1200" dirty="0">
              <a:solidFill>
                <a:schemeClr val="bg2">
                  <a:lumMod val="60000"/>
                  <a:lumOff val="40000"/>
                </a:schemeClr>
              </a:solidFill>
            </a:endParaRPr>
          </a:p>
        </p:txBody>
      </p:sp>
      <p:sp>
        <p:nvSpPr>
          <p:cNvPr id="16" name="文字方塊 22">
            <a:extLst>
              <a:ext uri="{FF2B5EF4-FFF2-40B4-BE49-F238E27FC236}">
                <a16:creationId xmlns:a16="http://schemas.microsoft.com/office/drawing/2014/main" id="{462AD3BE-1297-4647-81F4-E561B4BFB567}"/>
              </a:ext>
            </a:extLst>
          </p:cNvPr>
          <p:cNvSpPr txBox="1"/>
          <p:nvPr/>
        </p:nvSpPr>
        <p:spPr>
          <a:xfrm>
            <a:off x="6927887" y="5396108"/>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chemeClr val="bg2">
                    <a:lumMod val="60000"/>
                    <a:lumOff val="40000"/>
                  </a:schemeClr>
                </a:solidFill>
              </a:rPr>
              <a:t>(50,32)</a:t>
            </a:r>
            <a:endParaRPr lang="zh-TW" altLang="en-US" sz="1200" dirty="0">
              <a:solidFill>
                <a:schemeClr val="bg2">
                  <a:lumMod val="60000"/>
                  <a:lumOff val="40000"/>
                </a:schemeClr>
              </a:solidFill>
            </a:endParaRPr>
          </a:p>
        </p:txBody>
      </p:sp>
      <p:sp>
        <p:nvSpPr>
          <p:cNvPr id="17" name="矩形 16">
            <a:extLst>
              <a:ext uri="{FF2B5EF4-FFF2-40B4-BE49-F238E27FC236}">
                <a16:creationId xmlns:a16="http://schemas.microsoft.com/office/drawing/2014/main" id="{471FD1E1-AD09-4C70-A38D-1562FFA23793}"/>
              </a:ext>
            </a:extLst>
          </p:cNvPr>
          <p:cNvSpPr/>
          <p:nvPr/>
        </p:nvSpPr>
        <p:spPr>
          <a:xfrm>
            <a:off x="5576951" y="3816488"/>
            <a:ext cx="1200013" cy="1630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tLang="zh-TW" dirty="0"/>
              <a:t>BUMP</a:t>
            </a:r>
            <a:endParaRPr lang="zh-TW" altLang="en-US" dirty="0"/>
          </a:p>
        </p:txBody>
      </p:sp>
      <p:sp>
        <p:nvSpPr>
          <p:cNvPr id="18" name="橢圓 17">
            <a:extLst>
              <a:ext uri="{FF2B5EF4-FFF2-40B4-BE49-F238E27FC236}">
                <a16:creationId xmlns:a16="http://schemas.microsoft.com/office/drawing/2014/main" id="{EA921545-35A9-4165-B6E2-DC4F9A3D6E59}"/>
              </a:ext>
            </a:extLst>
          </p:cNvPr>
          <p:cNvSpPr/>
          <p:nvPr/>
        </p:nvSpPr>
        <p:spPr>
          <a:xfrm>
            <a:off x="6597197" y="2389669"/>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19" name="橢圓 18">
            <a:extLst>
              <a:ext uri="{FF2B5EF4-FFF2-40B4-BE49-F238E27FC236}">
                <a16:creationId xmlns:a16="http://schemas.microsoft.com/office/drawing/2014/main" id="{91D38E47-716D-4686-A58B-AE548BD50BAC}"/>
              </a:ext>
            </a:extLst>
          </p:cNvPr>
          <p:cNvSpPr/>
          <p:nvPr/>
        </p:nvSpPr>
        <p:spPr>
          <a:xfrm>
            <a:off x="6112949" y="3201757"/>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20" name="橢圓 19">
            <a:extLst>
              <a:ext uri="{FF2B5EF4-FFF2-40B4-BE49-F238E27FC236}">
                <a16:creationId xmlns:a16="http://schemas.microsoft.com/office/drawing/2014/main" id="{83B3D429-744C-4616-A962-D730B0E31908}"/>
              </a:ext>
            </a:extLst>
          </p:cNvPr>
          <p:cNvSpPr/>
          <p:nvPr/>
        </p:nvSpPr>
        <p:spPr>
          <a:xfrm>
            <a:off x="6597197" y="896784"/>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Tree>
    <p:extLst>
      <p:ext uri="{BB962C8B-B14F-4D97-AF65-F5344CB8AC3E}">
        <p14:creationId xmlns:p14="http://schemas.microsoft.com/office/powerpoint/2010/main" val="21175854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8AC58-FE5A-4033-ACA1-E495FE98FBA3}"/>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結果一</a:t>
            </a:r>
            <a:endParaRPr lang="zh-TW" altLang="en-US" dirty="0"/>
          </a:p>
        </p:txBody>
      </p:sp>
      <p:sp>
        <p:nvSpPr>
          <p:cNvPr id="3" name="文字版面配置區 2">
            <a:extLst>
              <a:ext uri="{FF2B5EF4-FFF2-40B4-BE49-F238E27FC236}">
                <a16:creationId xmlns:a16="http://schemas.microsoft.com/office/drawing/2014/main" id="{11294C37-55BA-4B0D-B28F-6DAB1FB83188}"/>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D79F0F92-535D-48C3-B2C5-E4F3A6D0E3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pic>
        <p:nvPicPr>
          <p:cNvPr id="6" name="圖片 5">
            <a:extLst>
              <a:ext uri="{FF2B5EF4-FFF2-40B4-BE49-F238E27FC236}">
                <a16:creationId xmlns:a16="http://schemas.microsoft.com/office/drawing/2014/main" id="{DB5A9474-FE60-4F48-8750-D4525BDF827A}"/>
              </a:ext>
            </a:extLst>
          </p:cNvPr>
          <p:cNvPicPr>
            <a:picLocks noChangeAspect="1"/>
          </p:cNvPicPr>
          <p:nvPr/>
        </p:nvPicPr>
        <p:blipFill>
          <a:blip r:embed="rId2"/>
          <a:stretch>
            <a:fillRect/>
          </a:stretch>
        </p:blipFill>
        <p:spPr>
          <a:xfrm>
            <a:off x="631111" y="1576224"/>
            <a:ext cx="3253069" cy="2223616"/>
          </a:xfrm>
          <a:prstGeom prst="rect">
            <a:avLst/>
          </a:prstGeom>
        </p:spPr>
      </p:pic>
      <p:sp>
        <p:nvSpPr>
          <p:cNvPr id="7" name="矩形 6">
            <a:extLst>
              <a:ext uri="{FF2B5EF4-FFF2-40B4-BE49-F238E27FC236}">
                <a16:creationId xmlns:a16="http://schemas.microsoft.com/office/drawing/2014/main" id="{7A075A6A-BECD-471B-8F59-0663BB5D0C3C}"/>
              </a:ext>
            </a:extLst>
          </p:cNvPr>
          <p:cNvSpPr/>
          <p:nvPr/>
        </p:nvSpPr>
        <p:spPr>
          <a:xfrm>
            <a:off x="631111" y="3230880"/>
            <a:ext cx="2996009" cy="568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966565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38B62D-7966-447B-9F8F-C89579E0A371}"/>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結果二</a:t>
            </a:r>
            <a:endParaRPr lang="zh-TW" altLang="en-US" dirty="0"/>
          </a:p>
        </p:txBody>
      </p:sp>
      <p:sp>
        <p:nvSpPr>
          <p:cNvPr id="3" name="文字版面配置區 2">
            <a:extLst>
              <a:ext uri="{FF2B5EF4-FFF2-40B4-BE49-F238E27FC236}">
                <a16:creationId xmlns:a16="http://schemas.microsoft.com/office/drawing/2014/main" id="{6CA4E1D1-E794-4B6F-8842-23724FA233D5}"/>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設輸入的資料不全符合邊界限制</a:t>
            </a:r>
            <a:endParaRPr lang="en-US" altLang="zh-TW" b="0" dirty="0">
              <a:latin typeface="標楷體" panose="03000509000000000000" pitchFamily="65" charset="-120"/>
              <a:ea typeface="標楷體" panose="03000509000000000000" pitchFamily="65" charset="-120"/>
            </a:endParaRPr>
          </a:p>
          <a:p>
            <a:pPr>
              <a:buFont typeface="Arial" panose="020B0604020202020204" pitchFamily="34" charset="0"/>
              <a:buChar char="•"/>
            </a:pPr>
            <a:r>
              <a:rPr lang="en-US" altLang="zh-TW" dirty="0" err="1"/>
              <a:t>min_row</a:t>
            </a:r>
            <a:r>
              <a:rPr lang="en-US" altLang="zh-TW" dirty="0"/>
              <a:t>=17</a:t>
            </a:r>
          </a:p>
          <a:p>
            <a:r>
              <a:rPr lang="en-US" altLang="zh-TW" dirty="0" err="1"/>
              <a:t>min_col</a:t>
            </a:r>
            <a:r>
              <a:rPr lang="en-US" altLang="zh-TW" dirty="0"/>
              <a:t>=12</a:t>
            </a:r>
          </a:p>
          <a:p>
            <a:r>
              <a:rPr lang="en-US" altLang="zh-TW" dirty="0" err="1"/>
              <a:t>Max_row</a:t>
            </a:r>
            <a:r>
              <a:rPr lang="en-US" altLang="zh-TW" dirty="0"/>
              <a:t>=29</a:t>
            </a:r>
          </a:p>
          <a:p>
            <a:r>
              <a:rPr lang="en-US" altLang="zh-TW" dirty="0" err="1"/>
              <a:t>Max_col</a:t>
            </a:r>
            <a:r>
              <a:rPr lang="en-US" altLang="zh-TW" dirty="0"/>
              <a:t>=35</a:t>
            </a:r>
            <a:endParaRPr lang="zh-TW" altLang="en-US" dirty="0"/>
          </a:p>
        </p:txBody>
      </p:sp>
      <p:sp>
        <p:nvSpPr>
          <p:cNvPr id="4" name="投影片編號版面配置區 3">
            <a:extLst>
              <a:ext uri="{FF2B5EF4-FFF2-40B4-BE49-F238E27FC236}">
                <a16:creationId xmlns:a16="http://schemas.microsoft.com/office/drawing/2014/main" id="{F9C835B2-CEDB-44E7-A580-E3FD4A25CC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pic>
        <p:nvPicPr>
          <p:cNvPr id="5" name="圖片 4" descr="一張含有 文字, 窗戶 的圖片&#10;&#10;自動產生的描述">
            <a:extLst>
              <a:ext uri="{FF2B5EF4-FFF2-40B4-BE49-F238E27FC236}">
                <a16:creationId xmlns:a16="http://schemas.microsoft.com/office/drawing/2014/main" id="{01929478-BC02-4067-85C2-3993D1312D11}"/>
              </a:ext>
            </a:extLst>
          </p:cNvPr>
          <p:cNvPicPr>
            <a:picLocks noChangeAspect="1"/>
          </p:cNvPicPr>
          <p:nvPr/>
        </p:nvPicPr>
        <p:blipFill>
          <a:blip r:embed="rId2"/>
          <a:stretch>
            <a:fillRect/>
          </a:stretch>
        </p:blipFill>
        <p:spPr>
          <a:xfrm>
            <a:off x="5213212" y="700392"/>
            <a:ext cx="3678307" cy="5914514"/>
          </a:xfrm>
          <a:prstGeom prst="rect">
            <a:avLst/>
          </a:prstGeom>
        </p:spPr>
      </p:pic>
      <p:sp>
        <p:nvSpPr>
          <p:cNvPr id="9" name="橢圓 8">
            <a:extLst>
              <a:ext uri="{FF2B5EF4-FFF2-40B4-BE49-F238E27FC236}">
                <a16:creationId xmlns:a16="http://schemas.microsoft.com/office/drawing/2014/main" id="{370FB74D-0C4C-4D33-BCB4-9FC138E3FBD1}"/>
              </a:ext>
            </a:extLst>
          </p:cNvPr>
          <p:cNvSpPr/>
          <p:nvPr/>
        </p:nvSpPr>
        <p:spPr>
          <a:xfrm>
            <a:off x="6938175" y="1706750"/>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6E33AAD1-4DF6-481E-84E5-E051E3B29CCC}"/>
              </a:ext>
            </a:extLst>
          </p:cNvPr>
          <p:cNvSpPr/>
          <p:nvPr/>
        </p:nvSpPr>
        <p:spPr>
          <a:xfrm>
            <a:off x="6796333" y="673173"/>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E28DC02D-A124-47A0-8F13-678EE7BF0161}"/>
              </a:ext>
            </a:extLst>
          </p:cNvPr>
          <p:cNvSpPr txBox="1"/>
          <p:nvPr/>
        </p:nvSpPr>
        <p:spPr>
          <a:xfrm>
            <a:off x="7052365" y="593823"/>
            <a:ext cx="585417" cy="276999"/>
          </a:xfrm>
          <a:prstGeom prst="rect">
            <a:avLst/>
          </a:prstGeom>
          <a:solidFill>
            <a:schemeClr val="bg1"/>
          </a:solidFill>
        </p:spPr>
        <p:txBody>
          <a:bodyPr wrap="none" rtlCol="0">
            <a:spAutoFit/>
          </a:bodyPr>
          <a:lstStyle/>
          <a:p>
            <a:r>
              <a:rPr lang="en-US" altLang="zh-TW" sz="1200" dirty="0">
                <a:solidFill>
                  <a:srgbClr val="FF0000"/>
                </a:solidFill>
              </a:rPr>
              <a:t>(0,27)</a:t>
            </a:r>
            <a:endParaRPr lang="zh-TW" altLang="en-US" sz="1200" dirty="0">
              <a:solidFill>
                <a:srgbClr val="FF0000"/>
              </a:solidFill>
            </a:endParaRPr>
          </a:p>
        </p:txBody>
      </p:sp>
      <p:sp>
        <p:nvSpPr>
          <p:cNvPr id="12" name="橢圓 11">
            <a:extLst>
              <a:ext uri="{FF2B5EF4-FFF2-40B4-BE49-F238E27FC236}">
                <a16:creationId xmlns:a16="http://schemas.microsoft.com/office/drawing/2014/main" id="{497A66D7-F4F3-4449-9344-37DFC260A918}"/>
              </a:ext>
            </a:extLst>
          </p:cNvPr>
          <p:cNvSpPr/>
          <p:nvPr/>
        </p:nvSpPr>
        <p:spPr>
          <a:xfrm>
            <a:off x="6924349" y="977391"/>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40B7C874-465C-464E-B065-711A29C9BC66}"/>
              </a:ext>
            </a:extLst>
          </p:cNvPr>
          <p:cNvSpPr txBox="1"/>
          <p:nvPr/>
        </p:nvSpPr>
        <p:spPr>
          <a:xfrm>
            <a:off x="7094844" y="937663"/>
            <a:ext cx="585417" cy="276999"/>
          </a:xfrm>
          <a:prstGeom prst="rect">
            <a:avLst/>
          </a:prstGeom>
          <a:solidFill>
            <a:schemeClr val="bg1"/>
          </a:solidFill>
        </p:spPr>
        <p:txBody>
          <a:bodyPr wrap="none" rtlCol="0">
            <a:spAutoFit/>
          </a:bodyPr>
          <a:lstStyle/>
          <a:p>
            <a:r>
              <a:rPr lang="en-US" altLang="zh-TW" sz="1200" dirty="0">
                <a:solidFill>
                  <a:srgbClr val="FF0000"/>
                </a:solidFill>
              </a:rPr>
              <a:t>(3,30)</a:t>
            </a:r>
            <a:endParaRPr lang="zh-TW" altLang="en-US" sz="1200" dirty="0">
              <a:solidFill>
                <a:srgbClr val="FF0000"/>
              </a:solidFill>
            </a:endParaRPr>
          </a:p>
        </p:txBody>
      </p:sp>
      <p:sp>
        <p:nvSpPr>
          <p:cNvPr id="14" name="文字方塊 13">
            <a:extLst>
              <a:ext uri="{FF2B5EF4-FFF2-40B4-BE49-F238E27FC236}">
                <a16:creationId xmlns:a16="http://schemas.microsoft.com/office/drawing/2014/main" id="{1E62CE37-EF61-4A94-B10C-891D7B195353}"/>
              </a:ext>
            </a:extLst>
          </p:cNvPr>
          <p:cNvSpPr txBox="1"/>
          <p:nvPr/>
        </p:nvSpPr>
        <p:spPr>
          <a:xfrm>
            <a:off x="7094844" y="1608616"/>
            <a:ext cx="670376" cy="276999"/>
          </a:xfrm>
          <a:prstGeom prst="rect">
            <a:avLst/>
          </a:prstGeom>
          <a:solidFill>
            <a:schemeClr val="bg1"/>
          </a:solidFill>
        </p:spPr>
        <p:txBody>
          <a:bodyPr wrap="none" rtlCol="0">
            <a:spAutoFit/>
          </a:bodyPr>
          <a:lstStyle/>
          <a:p>
            <a:r>
              <a:rPr lang="en-US" altLang="zh-TW" sz="1200" dirty="0">
                <a:solidFill>
                  <a:srgbClr val="FF0000"/>
                </a:solidFill>
              </a:rPr>
              <a:t>(11,30)</a:t>
            </a:r>
            <a:endParaRPr lang="zh-TW" altLang="en-US" sz="1200" dirty="0">
              <a:solidFill>
                <a:srgbClr val="FF0000"/>
              </a:solidFill>
            </a:endParaRPr>
          </a:p>
        </p:txBody>
      </p:sp>
      <p:sp>
        <p:nvSpPr>
          <p:cNvPr id="15" name="文字方塊 14">
            <a:extLst>
              <a:ext uri="{FF2B5EF4-FFF2-40B4-BE49-F238E27FC236}">
                <a16:creationId xmlns:a16="http://schemas.microsoft.com/office/drawing/2014/main" id="{BD199F7A-B869-4F69-96D7-62F6FE9F6C7F}"/>
              </a:ext>
            </a:extLst>
          </p:cNvPr>
          <p:cNvSpPr txBox="1"/>
          <p:nvPr/>
        </p:nvSpPr>
        <p:spPr>
          <a:xfrm>
            <a:off x="7150608" y="1913215"/>
            <a:ext cx="670376" cy="276999"/>
          </a:xfrm>
          <a:prstGeom prst="rect">
            <a:avLst/>
          </a:prstGeom>
          <a:solidFill>
            <a:schemeClr val="bg1"/>
          </a:solidFill>
        </p:spPr>
        <p:txBody>
          <a:bodyPr wrap="none" rtlCol="0">
            <a:spAutoFit/>
          </a:bodyPr>
          <a:lstStyle/>
          <a:p>
            <a:r>
              <a:rPr lang="en-US" altLang="zh-TW" sz="1200" dirty="0">
                <a:solidFill>
                  <a:srgbClr val="FF0000"/>
                </a:solidFill>
              </a:rPr>
              <a:t>(13,30)</a:t>
            </a:r>
            <a:endParaRPr lang="zh-TW" altLang="en-US" sz="1200" dirty="0">
              <a:solidFill>
                <a:srgbClr val="FF0000"/>
              </a:solidFill>
            </a:endParaRPr>
          </a:p>
        </p:txBody>
      </p:sp>
      <p:sp>
        <p:nvSpPr>
          <p:cNvPr id="17" name="矩形 16">
            <a:extLst>
              <a:ext uri="{FF2B5EF4-FFF2-40B4-BE49-F238E27FC236}">
                <a16:creationId xmlns:a16="http://schemas.microsoft.com/office/drawing/2014/main" id="{9A246CCA-8F3C-4EA9-A246-4D3BEBC12FB2}"/>
              </a:ext>
            </a:extLst>
          </p:cNvPr>
          <p:cNvSpPr/>
          <p:nvPr/>
        </p:nvSpPr>
        <p:spPr>
          <a:xfrm>
            <a:off x="5926589" y="2367509"/>
            <a:ext cx="1460964" cy="1187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DFA2AB64-26D8-45AD-8BF6-D9F41BFF5924}"/>
              </a:ext>
            </a:extLst>
          </p:cNvPr>
          <p:cNvSpPr/>
          <p:nvPr/>
        </p:nvSpPr>
        <p:spPr>
          <a:xfrm>
            <a:off x="6924349" y="2476917"/>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B0A4E2D8-7C34-41DF-BE44-77E1DFD398B9}"/>
              </a:ext>
            </a:extLst>
          </p:cNvPr>
          <p:cNvSpPr txBox="1"/>
          <p:nvPr/>
        </p:nvSpPr>
        <p:spPr>
          <a:xfrm>
            <a:off x="7118621" y="2470276"/>
            <a:ext cx="670376" cy="276999"/>
          </a:xfrm>
          <a:prstGeom prst="rect">
            <a:avLst/>
          </a:prstGeom>
          <a:solidFill>
            <a:schemeClr val="bg1"/>
          </a:solidFill>
        </p:spPr>
        <p:txBody>
          <a:bodyPr wrap="none" rtlCol="0">
            <a:spAutoFit/>
          </a:bodyPr>
          <a:lstStyle/>
          <a:p>
            <a:r>
              <a:rPr lang="en-US" altLang="zh-TW" sz="1200" dirty="0">
                <a:solidFill>
                  <a:srgbClr val="FF0000"/>
                </a:solidFill>
              </a:rPr>
              <a:t>(19,30)</a:t>
            </a:r>
            <a:endParaRPr lang="zh-TW" altLang="en-US" sz="1200" dirty="0">
              <a:solidFill>
                <a:srgbClr val="FF0000"/>
              </a:solidFill>
            </a:endParaRPr>
          </a:p>
        </p:txBody>
      </p:sp>
      <p:sp>
        <p:nvSpPr>
          <p:cNvPr id="7" name="文字方塊 6">
            <a:extLst>
              <a:ext uri="{FF2B5EF4-FFF2-40B4-BE49-F238E27FC236}">
                <a16:creationId xmlns:a16="http://schemas.microsoft.com/office/drawing/2014/main" id="{8B2B03F2-9702-44F4-B7B3-0582061C579C}"/>
              </a:ext>
            </a:extLst>
          </p:cNvPr>
          <p:cNvSpPr txBox="1"/>
          <p:nvPr/>
        </p:nvSpPr>
        <p:spPr>
          <a:xfrm>
            <a:off x="6717177" y="3152001"/>
            <a:ext cx="670376" cy="276999"/>
          </a:xfrm>
          <a:prstGeom prst="rect">
            <a:avLst/>
          </a:prstGeom>
          <a:solidFill>
            <a:schemeClr val="bg1"/>
          </a:solidFill>
        </p:spPr>
        <p:txBody>
          <a:bodyPr wrap="none" rtlCol="0">
            <a:spAutoFit/>
          </a:bodyPr>
          <a:lstStyle/>
          <a:p>
            <a:r>
              <a:rPr lang="en-US" altLang="zh-TW" sz="1200" dirty="0">
                <a:solidFill>
                  <a:srgbClr val="FF0000"/>
                </a:solidFill>
              </a:rPr>
              <a:t>(27,22)</a:t>
            </a:r>
            <a:endParaRPr lang="zh-TW" altLang="en-US" sz="1200" dirty="0">
              <a:solidFill>
                <a:srgbClr val="FF0000"/>
              </a:solidFill>
            </a:endParaRPr>
          </a:p>
        </p:txBody>
      </p:sp>
      <p:sp>
        <p:nvSpPr>
          <p:cNvPr id="6" name="橢圓 5">
            <a:extLst>
              <a:ext uri="{FF2B5EF4-FFF2-40B4-BE49-F238E27FC236}">
                <a16:creationId xmlns:a16="http://schemas.microsoft.com/office/drawing/2014/main" id="{66EE2DBB-9E7F-434D-9875-5DAE4DE653DC}"/>
              </a:ext>
            </a:extLst>
          </p:cNvPr>
          <p:cNvSpPr/>
          <p:nvPr/>
        </p:nvSpPr>
        <p:spPr>
          <a:xfrm>
            <a:off x="6489192" y="3243698"/>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7303074D-1BA8-49C8-B8A1-9D7E47C4CCFA}"/>
              </a:ext>
            </a:extLst>
          </p:cNvPr>
          <p:cNvSpPr/>
          <p:nvPr/>
        </p:nvSpPr>
        <p:spPr>
          <a:xfrm>
            <a:off x="6938175" y="1923173"/>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194BF39D-A6C5-418F-BFBF-DE79DDF5B4ED}"/>
              </a:ext>
            </a:extLst>
          </p:cNvPr>
          <p:cNvSpPr txBox="1"/>
          <p:nvPr/>
        </p:nvSpPr>
        <p:spPr>
          <a:xfrm>
            <a:off x="5607978" y="1944374"/>
            <a:ext cx="670376" cy="276999"/>
          </a:xfrm>
          <a:prstGeom prst="rect">
            <a:avLst/>
          </a:prstGeom>
          <a:solidFill>
            <a:schemeClr val="bg1"/>
          </a:solidFill>
        </p:spPr>
        <p:txBody>
          <a:bodyPr wrap="none" rtlCol="0">
            <a:spAutoFit/>
          </a:bodyPr>
          <a:lstStyle/>
          <a:p>
            <a:r>
              <a:rPr lang="en-US" altLang="zh-TW" sz="1200" dirty="0">
                <a:solidFill>
                  <a:schemeClr val="bg2">
                    <a:lumMod val="60000"/>
                    <a:lumOff val="40000"/>
                  </a:schemeClr>
                </a:solidFill>
              </a:rPr>
              <a:t>(17,12)</a:t>
            </a:r>
            <a:endParaRPr lang="zh-TW" altLang="en-US" sz="1200" dirty="0">
              <a:solidFill>
                <a:schemeClr val="bg2">
                  <a:lumMod val="60000"/>
                  <a:lumOff val="40000"/>
                </a:schemeClr>
              </a:solidFill>
            </a:endParaRPr>
          </a:p>
        </p:txBody>
      </p:sp>
      <p:sp>
        <p:nvSpPr>
          <p:cNvPr id="20" name="橢圓 19">
            <a:extLst>
              <a:ext uri="{FF2B5EF4-FFF2-40B4-BE49-F238E27FC236}">
                <a16:creationId xmlns:a16="http://schemas.microsoft.com/office/drawing/2014/main" id="{8F9C25D2-5544-4481-9E50-FE6E36A84884}"/>
              </a:ext>
            </a:extLst>
          </p:cNvPr>
          <p:cNvSpPr/>
          <p:nvPr/>
        </p:nvSpPr>
        <p:spPr>
          <a:xfrm>
            <a:off x="5855225" y="2311139"/>
            <a:ext cx="128016" cy="142630"/>
          </a:xfrm>
          <a:prstGeom prst="ellipse">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8A71A265-85E1-4F2A-B2BC-73D0B94FA1B2}"/>
              </a:ext>
            </a:extLst>
          </p:cNvPr>
          <p:cNvSpPr/>
          <p:nvPr/>
        </p:nvSpPr>
        <p:spPr>
          <a:xfrm>
            <a:off x="7302016" y="3456219"/>
            <a:ext cx="128016" cy="142630"/>
          </a:xfrm>
          <a:prstGeom prst="ellipse">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7E76EC0-8316-49D2-9FC7-1AC04B8A0915}"/>
              </a:ext>
            </a:extLst>
          </p:cNvPr>
          <p:cNvSpPr txBox="1"/>
          <p:nvPr/>
        </p:nvSpPr>
        <p:spPr>
          <a:xfrm>
            <a:off x="7485796" y="3527534"/>
            <a:ext cx="670376" cy="276999"/>
          </a:xfrm>
          <a:prstGeom prst="rect">
            <a:avLst/>
          </a:prstGeom>
          <a:solidFill>
            <a:schemeClr val="bg1"/>
          </a:solidFill>
        </p:spPr>
        <p:txBody>
          <a:bodyPr wrap="none" rtlCol="0">
            <a:spAutoFit/>
          </a:bodyPr>
          <a:lstStyle/>
          <a:p>
            <a:r>
              <a:rPr lang="en-US" altLang="zh-TW" sz="1200" dirty="0">
                <a:solidFill>
                  <a:schemeClr val="bg2">
                    <a:lumMod val="60000"/>
                    <a:lumOff val="40000"/>
                  </a:schemeClr>
                </a:solidFill>
              </a:rPr>
              <a:t>(29,35)</a:t>
            </a:r>
            <a:endParaRPr lang="zh-TW" altLang="en-US" sz="1200" dirty="0">
              <a:solidFill>
                <a:schemeClr val="bg2">
                  <a:lumMod val="60000"/>
                  <a:lumOff val="40000"/>
                </a:schemeClr>
              </a:solidFill>
            </a:endParaRPr>
          </a:p>
        </p:txBody>
      </p:sp>
    </p:spTree>
    <p:extLst>
      <p:ext uri="{BB962C8B-B14F-4D97-AF65-F5344CB8AC3E}">
        <p14:creationId xmlns:p14="http://schemas.microsoft.com/office/powerpoint/2010/main" val="2586905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D3DA81-188C-4D7F-A4CB-50135C248230}"/>
              </a:ext>
            </a:extLst>
          </p:cNvPr>
          <p:cNvSpPr>
            <a:spLocks noGrp="1"/>
          </p:cNvSpPr>
          <p:nvPr>
            <p:ph type="title"/>
          </p:nvPr>
        </p:nvSpPr>
        <p:spPr/>
        <p:txBody>
          <a:bodyPr>
            <a:normAutofit/>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結果二</a:t>
            </a:r>
            <a:endParaRPr lang="zh-TW" altLang="en-US" dirty="0"/>
          </a:p>
        </p:txBody>
      </p:sp>
      <p:sp>
        <p:nvSpPr>
          <p:cNvPr id="3" name="文字版面配置區 2">
            <a:extLst>
              <a:ext uri="{FF2B5EF4-FFF2-40B4-BE49-F238E27FC236}">
                <a16:creationId xmlns:a16="http://schemas.microsoft.com/office/drawing/2014/main" id="{AC98D135-FC5E-4818-A07C-2D85B47A0F6A}"/>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FEE3C879-65E7-4DB9-A073-4B4BE757E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pic>
        <p:nvPicPr>
          <p:cNvPr id="6" name="圖片 5">
            <a:extLst>
              <a:ext uri="{FF2B5EF4-FFF2-40B4-BE49-F238E27FC236}">
                <a16:creationId xmlns:a16="http://schemas.microsoft.com/office/drawing/2014/main" id="{6C9FDEFB-11BC-4C92-A067-BE052BAEEEBC}"/>
              </a:ext>
            </a:extLst>
          </p:cNvPr>
          <p:cNvPicPr>
            <a:picLocks noChangeAspect="1"/>
          </p:cNvPicPr>
          <p:nvPr/>
        </p:nvPicPr>
        <p:blipFill>
          <a:blip r:embed="rId2"/>
          <a:stretch>
            <a:fillRect/>
          </a:stretch>
        </p:blipFill>
        <p:spPr>
          <a:xfrm>
            <a:off x="683148" y="1484784"/>
            <a:ext cx="4337049" cy="2091536"/>
          </a:xfrm>
          <a:prstGeom prst="rect">
            <a:avLst/>
          </a:prstGeom>
        </p:spPr>
      </p:pic>
      <p:sp>
        <p:nvSpPr>
          <p:cNvPr id="7" name="矩形 6">
            <a:extLst>
              <a:ext uri="{FF2B5EF4-FFF2-40B4-BE49-F238E27FC236}">
                <a16:creationId xmlns:a16="http://schemas.microsoft.com/office/drawing/2014/main" id="{1902F6F5-E8E8-4E1E-937A-E6995E8F7217}"/>
              </a:ext>
            </a:extLst>
          </p:cNvPr>
          <p:cNvSpPr/>
          <p:nvPr/>
        </p:nvSpPr>
        <p:spPr>
          <a:xfrm>
            <a:off x="683148" y="3013143"/>
            <a:ext cx="4337049" cy="5631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7280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051AC2-9435-4FD3-9C87-43C945C54000}"/>
              </a:ext>
            </a:extLst>
          </p:cNvPr>
          <p:cNvSpPr>
            <a:spLocks noGrp="1"/>
          </p:cNvSpPr>
          <p:nvPr>
            <p:ph type="title"/>
          </p:nvPr>
        </p:nvSpPr>
        <p:spPr/>
        <p:txBody>
          <a:bodyPr>
            <a:normAutofit/>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srgbClr val="FFFF00"/>
              </a:solidFill>
            </a:endParaRPr>
          </a:p>
        </p:txBody>
      </p:sp>
      <p:sp>
        <p:nvSpPr>
          <p:cNvPr id="3" name="文字版面配置區 2">
            <a:extLst>
              <a:ext uri="{FF2B5EF4-FFF2-40B4-BE49-F238E27FC236}">
                <a16:creationId xmlns:a16="http://schemas.microsoft.com/office/drawing/2014/main" id="{B94B0ECC-48C0-4D0B-9413-D3AB0B697728}"/>
              </a:ext>
            </a:extLst>
          </p:cNvPr>
          <p:cNvSpPr>
            <a:spLocks noGrp="1"/>
          </p:cNvSpPr>
          <p:nvPr>
            <p:ph type="body" idx="1"/>
          </p:nvPr>
        </p:nvSpPr>
        <p:spPr/>
        <p:txBody>
          <a:bodyPr/>
          <a:lstStyle/>
          <a:p>
            <a:r>
              <a:rPr lang="zh-TW" altLang="en-US" sz="2000" b="0" dirty="0">
                <a:latin typeface="標楷體" panose="03000509000000000000" pitchFamily="65" charset="-120"/>
                <a:ea typeface="標楷體" panose="03000509000000000000" pitchFamily="65" charset="-120"/>
              </a:rPr>
              <a:t>想法</a:t>
            </a:r>
            <a:r>
              <a:rPr lang="en-US" altLang="zh-TW" sz="2000" b="0" dirty="0">
                <a:latin typeface="標楷體" panose="03000509000000000000" pitchFamily="65" charset="-120"/>
                <a:ea typeface="標楷體" panose="03000509000000000000" pitchFamily="65" charset="-120"/>
              </a:rPr>
              <a:t>:</a:t>
            </a: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讀取</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中所給的</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Bump list</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並記錄</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下最大和最小</a:t>
            </a:r>
            <a:r>
              <a:rPr lang="en-US" altLang="zh-TW" sz="2000" b="0" dirty="0" err="1">
                <a:latin typeface="Times New Roman" panose="02020603050405020304" pitchFamily="18" charset="0"/>
                <a:ea typeface="標楷體" panose="03000509000000000000" pitchFamily="65" charset="-120"/>
                <a:cs typeface="Times New Roman" panose="02020603050405020304" pitchFamily="18" charset="0"/>
              </a:rPr>
              <a:t>x,y</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座標位置</a:t>
            </a: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如果轉折點在四個角的範圍內</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給處罰</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否則沒有處罰</a:t>
            </a:r>
            <a:r>
              <a:rPr lang="zh-TW" altLang="en-US" sz="2000" b="0"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sz="2000" b="0" dirty="0">
              <a:latin typeface="PMingLiU" panose="02020500000000000000" pitchFamily="18" charset="-120"/>
              <a:ea typeface="PMingLiU" panose="02020500000000000000" pitchFamily="18" charset="-120"/>
              <a:cs typeface="Times New Roman" panose="02020603050405020304" pitchFamily="18" charset="0"/>
            </a:endParaRPr>
          </a:p>
          <a:p>
            <a:pPr>
              <a:buClr>
                <a:srgbClr val="0070C0"/>
              </a:buClr>
              <a:buFont typeface="Wingdings" panose="05000000000000000000" pitchFamily="2" charset="2"/>
              <a:buChar char="l"/>
            </a:pPr>
            <a:r>
              <a:rPr lang="zh-TW" altLang="en-US"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rPr>
              <a:t>一開始走線時在</a:t>
            </a:r>
            <a:r>
              <a:rPr lang="en-US" altLang="zh-TW"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rPr>
              <a:t>die</a:t>
            </a:r>
            <a:r>
              <a:rPr lang="zh-TW" altLang="en-US"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rPr>
              <a:t>範圍內的點不</a:t>
            </a:r>
            <a:endParaRPr lang="en-US" altLang="zh-TW"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endParaRPr>
          </a:p>
          <a:p>
            <a:pPr marL="99060" indent="0">
              <a:buClr>
                <a:srgbClr val="C00000"/>
              </a:buClr>
              <a:buNone/>
            </a:pPr>
            <a:r>
              <a:rPr lang="zh-TW" altLang="en-US"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rPr>
              <a:t>會有處罰</a:t>
            </a:r>
            <a:r>
              <a:rPr lang="en-US" altLang="zh-TW"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rPr>
              <a:t>等到走線從</a:t>
            </a:r>
            <a:r>
              <a:rPr lang="en-US" altLang="zh-TW"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rPr>
              <a:t>die</a:t>
            </a:r>
            <a:r>
              <a:rPr lang="zh-TW" altLang="en-US"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rPr>
              <a:t>框走出後又再</a:t>
            </a:r>
            <a:endParaRPr lang="en-US" altLang="zh-TW"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endParaRPr>
          </a:p>
          <a:p>
            <a:pPr marL="99060" indent="0">
              <a:buNone/>
            </a:pPr>
            <a:r>
              <a:rPr lang="zh-TW" altLang="en-US"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rPr>
              <a:t>次走回去</a:t>
            </a:r>
            <a:r>
              <a:rPr lang="en-US" altLang="zh-TW"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rPr>
              <a:t>die</a:t>
            </a:r>
            <a:r>
              <a:rPr lang="zh-TW" altLang="en-US"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rPr>
              <a:t>框內才開始有處罰。</a:t>
            </a:r>
            <a:endParaRPr lang="en-US" altLang="zh-TW" sz="2000" b="0" dirty="0">
              <a:solidFill>
                <a:srgbClr val="2B13DD"/>
              </a:solidFill>
              <a:latin typeface="標楷體" panose="03000509000000000000" pitchFamily="65" charset="-120"/>
              <a:ea typeface="標楷體" panose="03000509000000000000" pitchFamily="65" charset="-120"/>
              <a:cs typeface="Times New Roman" panose="02020603050405020304" pitchFamily="18" charset="0"/>
            </a:endParaRPr>
          </a:p>
          <a:p>
            <a:pPr>
              <a:buFont typeface="Wingdings" panose="05000000000000000000" pitchFamily="2" charset="2"/>
              <a:buChar char="l"/>
            </a:pPr>
            <a:endParaRPr lang="en-US" altLang="zh-TW" sz="2000" b="0" dirty="0">
              <a:solidFill>
                <a:srgbClr val="FF0000"/>
              </a:solidFill>
              <a:latin typeface="PMingLiU" panose="02020500000000000000" pitchFamily="18" charset="-120"/>
              <a:ea typeface="PMingLiU" panose="02020500000000000000" pitchFamily="18" charset="-120"/>
              <a:cs typeface="Times New Roman" panose="02020603050405020304" pitchFamily="18" charset="0"/>
            </a:endParaRPr>
          </a:p>
          <a:p>
            <a:pPr marL="99060" indent="0">
              <a:buNone/>
            </a:pPr>
            <a:endParaRPr lang="zh-TW" altLang="en-US" dirty="0"/>
          </a:p>
        </p:txBody>
      </p:sp>
      <p:sp>
        <p:nvSpPr>
          <p:cNvPr id="4" name="投影片編號版面配置區 3">
            <a:extLst>
              <a:ext uri="{FF2B5EF4-FFF2-40B4-BE49-F238E27FC236}">
                <a16:creationId xmlns:a16="http://schemas.microsoft.com/office/drawing/2014/main" id="{AFD79523-1EE4-4378-A4D7-FEC7FAF0D0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pic>
        <p:nvPicPr>
          <p:cNvPr id="24" name="圖片 23">
            <a:extLst>
              <a:ext uri="{FF2B5EF4-FFF2-40B4-BE49-F238E27FC236}">
                <a16:creationId xmlns:a16="http://schemas.microsoft.com/office/drawing/2014/main" id="{CD57F2E7-D9E1-41C3-B787-D966DBFB7B12}"/>
              </a:ext>
            </a:extLst>
          </p:cNvPr>
          <p:cNvPicPr>
            <a:picLocks noChangeAspect="1"/>
          </p:cNvPicPr>
          <p:nvPr/>
        </p:nvPicPr>
        <p:blipFill>
          <a:blip r:embed="rId2"/>
          <a:stretch>
            <a:fillRect/>
          </a:stretch>
        </p:blipFill>
        <p:spPr>
          <a:xfrm>
            <a:off x="4959344" y="1961486"/>
            <a:ext cx="3997676" cy="3975979"/>
          </a:xfrm>
          <a:prstGeom prst="rect">
            <a:avLst/>
          </a:prstGeom>
        </p:spPr>
      </p:pic>
      <p:sp>
        <p:nvSpPr>
          <p:cNvPr id="26" name="矩形 25">
            <a:extLst>
              <a:ext uri="{FF2B5EF4-FFF2-40B4-BE49-F238E27FC236}">
                <a16:creationId xmlns:a16="http://schemas.microsoft.com/office/drawing/2014/main" id="{1A06E55E-3F19-4170-93F7-A3A098124D05}"/>
              </a:ext>
            </a:extLst>
          </p:cNvPr>
          <p:cNvSpPr/>
          <p:nvPr/>
        </p:nvSpPr>
        <p:spPr>
          <a:xfrm>
            <a:off x="6321582" y="3254829"/>
            <a:ext cx="1306286" cy="1284514"/>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5264D157-8FA2-41E8-9A81-9B3D9491240A}"/>
              </a:ext>
            </a:extLst>
          </p:cNvPr>
          <p:cNvSpPr/>
          <p:nvPr/>
        </p:nvSpPr>
        <p:spPr>
          <a:xfrm>
            <a:off x="6257042" y="4440269"/>
            <a:ext cx="157068" cy="170947"/>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3F9227CD-5B4A-4AE6-AE54-51628042464F}"/>
              </a:ext>
            </a:extLst>
          </p:cNvPr>
          <p:cNvSpPr/>
          <p:nvPr/>
        </p:nvSpPr>
        <p:spPr>
          <a:xfrm>
            <a:off x="7535340" y="3243263"/>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a:extLst>
              <a:ext uri="{FF2B5EF4-FFF2-40B4-BE49-F238E27FC236}">
                <a16:creationId xmlns:a16="http://schemas.microsoft.com/office/drawing/2014/main" id="{89AE0919-AAD4-4623-9F2E-21DA09AEC3F1}"/>
              </a:ext>
            </a:extLst>
          </p:cNvPr>
          <p:cNvCxnSpPr>
            <a:cxnSpLocks/>
          </p:cNvCxnSpPr>
          <p:nvPr/>
        </p:nvCxnSpPr>
        <p:spPr>
          <a:xfrm>
            <a:off x="6786503" y="3882126"/>
            <a:ext cx="32792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直線接點 32">
            <a:extLst>
              <a:ext uri="{FF2B5EF4-FFF2-40B4-BE49-F238E27FC236}">
                <a16:creationId xmlns:a16="http://schemas.microsoft.com/office/drawing/2014/main" id="{0775A607-75EC-4152-99F1-967432695EAB}"/>
              </a:ext>
            </a:extLst>
          </p:cNvPr>
          <p:cNvCxnSpPr>
            <a:cxnSpLocks/>
          </p:cNvCxnSpPr>
          <p:nvPr/>
        </p:nvCxnSpPr>
        <p:spPr>
          <a:xfrm>
            <a:off x="6950467" y="3733800"/>
            <a:ext cx="0" cy="315686"/>
          </a:xfrm>
          <a:prstGeom prst="line">
            <a:avLst/>
          </a:prstGeom>
        </p:spPr>
        <p:style>
          <a:lnRef idx="3">
            <a:schemeClr val="accent1"/>
          </a:lnRef>
          <a:fillRef idx="0">
            <a:schemeClr val="accent1"/>
          </a:fillRef>
          <a:effectRef idx="2">
            <a:schemeClr val="accent1"/>
          </a:effectRef>
          <a:fontRef idx="minor">
            <a:schemeClr val="tx1"/>
          </a:fontRef>
        </p:style>
      </p:cxnSp>
      <p:sp>
        <p:nvSpPr>
          <p:cNvPr id="43" name="橢圓 42">
            <a:extLst>
              <a:ext uri="{FF2B5EF4-FFF2-40B4-BE49-F238E27FC236}">
                <a16:creationId xmlns:a16="http://schemas.microsoft.com/office/drawing/2014/main" id="{995DE1D5-39F8-46DE-AEA1-9B54C0BBE2AC}"/>
              </a:ext>
            </a:extLst>
          </p:cNvPr>
          <p:cNvSpPr/>
          <p:nvPr/>
        </p:nvSpPr>
        <p:spPr>
          <a:xfrm>
            <a:off x="6786503" y="2274333"/>
            <a:ext cx="157068" cy="170947"/>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1AFCCDE3-F9C9-40F5-9997-187B12EE4A1B}"/>
              </a:ext>
            </a:extLst>
          </p:cNvPr>
          <p:cNvSpPr txBox="1"/>
          <p:nvPr/>
        </p:nvSpPr>
        <p:spPr>
          <a:xfrm>
            <a:off x="6865037" y="2044749"/>
            <a:ext cx="332142" cy="338554"/>
          </a:xfrm>
          <a:prstGeom prst="rect">
            <a:avLst/>
          </a:prstGeom>
          <a:noFill/>
        </p:spPr>
        <p:txBody>
          <a:bodyPr wrap="square" rtlCol="0">
            <a:spAutoFit/>
          </a:bodyPr>
          <a:lstStyle/>
          <a:p>
            <a:r>
              <a:rPr lang="en-US" altLang="zh-TW" sz="1600" b="1" dirty="0">
                <a:solidFill>
                  <a:srgbClr val="FFFF00"/>
                </a:solidFill>
              </a:rPr>
              <a:t>B</a:t>
            </a:r>
            <a:endParaRPr lang="zh-TW" altLang="en-US" sz="1600" b="1" dirty="0">
              <a:solidFill>
                <a:srgbClr val="FFFF00"/>
              </a:solidFill>
            </a:endParaRPr>
          </a:p>
        </p:txBody>
      </p:sp>
      <p:sp>
        <p:nvSpPr>
          <p:cNvPr id="45" name="文字方塊 44">
            <a:extLst>
              <a:ext uri="{FF2B5EF4-FFF2-40B4-BE49-F238E27FC236}">
                <a16:creationId xmlns:a16="http://schemas.microsoft.com/office/drawing/2014/main" id="{FFED6CC5-2571-40F7-B555-DBB672FF941F}"/>
              </a:ext>
            </a:extLst>
          </p:cNvPr>
          <p:cNvSpPr txBox="1"/>
          <p:nvPr/>
        </p:nvSpPr>
        <p:spPr>
          <a:xfrm>
            <a:off x="5469647" y="3678272"/>
            <a:ext cx="787395" cy="338554"/>
          </a:xfrm>
          <a:prstGeom prst="rect">
            <a:avLst/>
          </a:prstGeom>
          <a:solidFill>
            <a:schemeClr val="bg1"/>
          </a:solidFill>
        </p:spPr>
        <p:txBody>
          <a:bodyPr wrap="square" rtlCol="0">
            <a:spAutoFit/>
          </a:bodyPr>
          <a:lstStyle/>
          <a:p>
            <a:r>
              <a:rPr lang="en-US" altLang="zh-TW" sz="1600" b="1" dirty="0">
                <a:solidFill>
                  <a:schemeClr val="bg2">
                    <a:lumMod val="60000"/>
                    <a:lumOff val="40000"/>
                  </a:schemeClr>
                </a:solidFill>
              </a:rPr>
              <a:t>BUMP</a:t>
            </a:r>
            <a:endParaRPr lang="zh-TW" altLang="en-US" sz="1600" b="1" dirty="0">
              <a:solidFill>
                <a:schemeClr val="bg2">
                  <a:lumMod val="60000"/>
                  <a:lumOff val="40000"/>
                </a:schemeClr>
              </a:solidFill>
            </a:endParaRPr>
          </a:p>
        </p:txBody>
      </p:sp>
      <p:sp>
        <p:nvSpPr>
          <p:cNvPr id="21" name="橢圓 20">
            <a:extLst>
              <a:ext uri="{FF2B5EF4-FFF2-40B4-BE49-F238E27FC236}">
                <a16:creationId xmlns:a16="http://schemas.microsoft.com/office/drawing/2014/main" id="{2B749D00-8FF4-4265-9F20-7BDDF31BF4F7}"/>
              </a:ext>
            </a:extLst>
          </p:cNvPr>
          <p:cNvSpPr/>
          <p:nvPr/>
        </p:nvSpPr>
        <p:spPr>
          <a:xfrm>
            <a:off x="7566449" y="4474369"/>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187A7B73-DAC6-449E-8E37-431E0792DB08}"/>
              </a:ext>
            </a:extLst>
          </p:cNvPr>
          <p:cNvSpPr/>
          <p:nvPr/>
        </p:nvSpPr>
        <p:spPr>
          <a:xfrm>
            <a:off x="6250129" y="3186119"/>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51777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5978533-E5A8-23CE-496D-A2B8B4A4B58F}"/>
              </a:ext>
            </a:extLst>
          </p:cNvPr>
          <p:cNvSpPr/>
          <p:nvPr/>
        </p:nvSpPr>
        <p:spPr>
          <a:xfrm>
            <a:off x="2699657" y="4365171"/>
            <a:ext cx="2024743" cy="1807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8752764D-AE1E-367E-56F4-B7D719B46BB3}"/>
              </a:ext>
            </a:extLst>
          </p:cNvPr>
          <p:cNvSpPr/>
          <p:nvPr/>
        </p:nvSpPr>
        <p:spPr>
          <a:xfrm>
            <a:off x="3072779" y="5458791"/>
            <a:ext cx="903514" cy="572747"/>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D55F9153-E681-4935-B1D9-AE2655A8FFB7}"/>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srgbClr val="FFFF00"/>
              </a:solidFill>
              <a:latin typeface="標楷體" panose="03000509000000000000" pitchFamily="65" charset="-120"/>
              <a:ea typeface="標楷體" panose="03000509000000000000" pitchFamily="65" charset="-120"/>
            </a:endParaRPr>
          </a:p>
        </p:txBody>
      </p:sp>
      <p:sp>
        <p:nvSpPr>
          <p:cNvPr id="3" name="文字版面配置區 2">
            <a:extLst>
              <a:ext uri="{FF2B5EF4-FFF2-40B4-BE49-F238E27FC236}">
                <a16:creationId xmlns:a16="http://schemas.microsoft.com/office/drawing/2014/main" id="{B9E6588F-E959-40D4-BA3A-1CEEFE1DBBD4}"/>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讀</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檔取得</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x/y</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的極大</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小值</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把座標值轉成矩陣值</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將轉折點的矩陣值與邊界的矩陣值做比較</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a:p>
            <a:pPr>
              <a:buClr>
                <a:srgbClr val="0070C0"/>
              </a:buClr>
            </a:pP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記錄走線是否曾經離開過</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範圍後又走回去</a:t>
            </a:r>
            <a:endPar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endParaRPr>
          </a:p>
          <a:p>
            <a:pPr>
              <a:buClr>
                <a:srgbClr val="0070C0"/>
              </a:buClr>
            </a:pP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flag #</a:t>
            </a: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紀錄現實否曾經離開過</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bump(1:</a:t>
            </a: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是 </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0:</a:t>
            </a: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否</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a:t>
            </a:r>
          </a:p>
          <a:p>
            <a:pPr marL="99060" indent="0">
              <a:buClr>
                <a:srgbClr val="C00000"/>
              </a:buClr>
              <a:buNone/>
            </a:pPr>
            <a:r>
              <a:rPr lang="en-US" altLang="zh-TW" sz="2000"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If flag==1:</a:t>
            </a:r>
          </a:p>
          <a:p>
            <a:pPr marL="99060" indent="0">
              <a:buClr>
                <a:srgbClr val="C00000"/>
              </a:buClr>
              <a:buNone/>
            </a:pPr>
            <a:r>
              <a:rPr lang="en-US" altLang="zh-TW" sz="2000"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      Punish	</a:t>
            </a:r>
          </a:p>
          <a:p>
            <a:pPr marL="99060" indent="0">
              <a:buClr>
                <a:srgbClr val="C00000"/>
              </a:buClr>
              <a:buNone/>
            </a:pPr>
            <a:r>
              <a:rPr lang="en-US" altLang="zh-TW" sz="2000"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Else:</a:t>
            </a:r>
          </a:p>
          <a:p>
            <a:pPr marL="558800" lvl="1" indent="0">
              <a:buClr>
                <a:srgbClr val="C00000"/>
              </a:buClr>
              <a:buNone/>
            </a:pPr>
            <a:r>
              <a:rPr lang="en-US" altLang="zh-TW"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No Punish</a:t>
            </a:r>
          </a:p>
          <a:p>
            <a:pPr lvl="1">
              <a:buClr>
                <a:srgbClr val="C00000"/>
              </a:buClr>
            </a:pPr>
            <a:endParaRPr lang="en-US" altLang="zh-TW"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buClr>
                <a:srgbClr val="C00000"/>
              </a:buClr>
            </a:pPr>
            <a:endParaRPr lang="en-US" altLang="zh-TW"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endParaRPr lang="en-US" altLang="zh-TW" b="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68179FEB-7C0F-4E69-B7C8-D9BE07187D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sp>
        <p:nvSpPr>
          <p:cNvPr id="6" name="矩形 5">
            <a:extLst>
              <a:ext uri="{FF2B5EF4-FFF2-40B4-BE49-F238E27FC236}">
                <a16:creationId xmlns:a16="http://schemas.microsoft.com/office/drawing/2014/main" id="{CBD7DE5C-2A18-E3CE-1A86-B266E2376CCF}"/>
              </a:ext>
            </a:extLst>
          </p:cNvPr>
          <p:cNvSpPr/>
          <p:nvPr/>
        </p:nvSpPr>
        <p:spPr>
          <a:xfrm>
            <a:off x="5719868" y="4365171"/>
            <a:ext cx="2024743" cy="1807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FA3B998B-1FC2-9646-A87C-89126F7438F4}"/>
              </a:ext>
            </a:extLst>
          </p:cNvPr>
          <p:cNvSpPr/>
          <p:nvPr/>
        </p:nvSpPr>
        <p:spPr>
          <a:xfrm>
            <a:off x="6008915" y="5447052"/>
            <a:ext cx="903514" cy="572747"/>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B8D14658-660D-2CAE-A59C-46734F7B1036}"/>
              </a:ext>
            </a:extLst>
          </p:cNvPr>
          <p:cNvCxnSpPr/>
          <p:nvPr/>
        </p:nvCxnSpPr>
        <p:spPr>
          <a:xfrm>
            <a:off x="3424133" y="4539343"/>
            <a:ext cx="0" cy="609600"/>
          </a:xfrm>
          <a:prstGeom prst="line">
            <a:avLst/>
          </a:prstGeom>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ABAECC5B-6122-60DD-F795-5EEA4D5FDCE5}"/>
              </a:ext>
            </a:extLst>
          </p:cNvPr>
          <p:cNvCxnSpPr>
            <a:cxnSpLocks/>
          </p:cNvCxnSpPr>
          <p:nvPr/>
        </p:nvCxnSpPr>
        <p:spPr>
          <a:xfrm>
            <a:off x="3424133" y="5142254"/>
            <a:ext cx="287895" cy="180861"/>
          </a:xfrm>
          <a:prstGeom prst="line">
            <a:avLst/>
          </a:prstGeom>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0218E8E8-1118-377E-6C8E-0A60E1A5AB96}"/>
              </a:ext>
            </a:extLst>
          </p:cNvPr>
          <p:cNvCxnSpPr>
            <a:cxnSpLocks/>
          </p:cNvCxnSpPr>
          <p:nvPr/>
        </p:nvCxnSpPr>
        <p:spPr>
          <a:xfrm>
            <a:off x="3712028" y="5323115"/>
            <a:ext cx="0" cy="326571"/>
          </a:xfrm>
          <a:prstGeom prst="line">
            <a:avLst/>
          </a:prstGeom>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5E5ADF72-0A8F-A9AB-1403-29D40D9D2332}"/>
              </a:ext>
            </a:extLst>
          </p:cNvPr>
          <p:cNvCxnSpPr>
            <a:cxnSpLocks/>
          </p:cNvCxnSpPr>
          <p:nvPr/>
        </p:nvCxnSpPr>
        <p:spPr>
          <a:xfrm>
            <a:off x="6738258" y="5268685"/>
            <a:ext cx="0" cy="461396"/>
          </a:xfrm>
          <a:prstGeom prst="line">
            <a:avLst/>
          </a:prstGeom>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5E6DC0B0-A973-4F16-F7F1-31A3150C1FD2}"/>
              </a:ext>
            </a:extLst>
          </p:cNvPr>
          <p:cNvCxnSpPr>
            <a:cxnSpLocks/>
          </p:cNvCxnSpPr>
          <p:nvPr/>
        </p:nvCxnSpPr>
        <p:spPr>
          <a:xfrm>
            <a:off x="6553199" y="5148943"/>
            <a:ext cx="179040" cy="119742"/>
          </a:xfrm>
          <a:prstGeom prst="line">
            <a:avLst/>
          </a:prstGeom>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B6ED9ACB-11D8-DCEF-8DCE-13A709FDAF0D}"/>
              </a:ext>
            </a:extLst>
          </p:cNvPr>
          <p:cNvCxnSpPr>
            <a:cxnSpLocks/>
          </p:cNvCxnSpPr>
          <p:nvPr/>
        </p:nvCxnSpPr>
        <p:spPr>
          <a:xfrm>
            <a:off x="6422571" y="5148943"/>
            <a:ext cx="124609" cy="0"/>
          </a:xfrm>
          <a:prstGeom prst="line">
            <a:avLst/>
          </a:prstGeom>
        </p:spPr>
        <p:style>
          <a:lnRef idx="1">
            <a:schemeClr val="dk1"/>
          </a:lnRef>
          <a:fillRef idx="0">
            <a:schemeClr val="dk1"/>
          </a:fillRef>
          <a:effectRef idx="0">
            <a:schemeClr val="dk1"/>
          </a:effectRef>
          <a:fontRef idx="minor">
            <a:schemeClr val="tx1"/>
          </a:fontRef>
        </p:style>
      </p:cxnSp>
      <p:cxnSp>
        <p:nvCxnSpPr>
          <p:cNvPr id="22" name="直線接點 21">
            <a:extLst>
              <a:ext uri="{FF2B5EF4-FFF2-40B4-BE49-F238E27FC236}">
                <a16:creationId xmlns:a16="http://schemas.microsoft.com/office/drawing/2014/main" id="{7D2F9EE6-5BF4-A70C-15A4-71676B911935}"/>
              </a:ext>
            </a:extLst>
          </p:cNvPr>
          <p:cNvCxnSpPr>
            <a:cxnSpLocks/>
          </p:cNvCxnSpPr>
          <p:nvPr/>
        </p:nvCxnSpPr>
        <p:spPr>
          <a:xfrm flipH="1">
            <a:off x="6302829" y="5142254"/>
            <a:ext cx="119742" cy="126431"/>
          </a:xfrm>
          <a:prstGeom prst="line">
            <a:avLst/>
          </a:prstGeom>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a16="http://schemas.microsoft.com/office/drawing/2014/main" id="{FFF70F6B-6206-4DA5-2752-D02A62D9B17F}"/>
              </a:ext>
            </a:extLst>
          </p:cNvPr>
          <p:cNvCxnSpPr>
            <a:cxnSpLocks/>
          </p:cNvCxnSpPr>
          <p:nvPr/>
        </p:nvCxnSpPr>
        <p:spPr>
          <a:xfrm>
            <a:off x="6302829" y="5268685"/>
            <a:ext cx="0" cy="461396"/>
          </a:xfrm>
          <a:prstGeom prst="line">
            <a:avLst/>
          </a:prstGeom>
        </p:spPr>
        <p:style>
          <a:lnRef idx="1">
            <a:schemeClr val="dk1"/>
          </a:lnRef>
          <a:fillRef idx="0">
            <a:schemeClr val="dk1"/>
          </a:fillRef>
          <a:effectRef idx="0">
            <a:schemeClr val="dk1"/>
          </a:effectRef>
          <a:fontRef idx="minor">
            <a:schemeClr val="tx1"/>
          </a:fontRef>
        </p:style>
      </p:cxnSp>
      <p:sp>
        <p:nvSpPr>
          <p:cNvPr id="28" name="橢圓 27">
            <a:extLst>
              <a:ext uri="{FF2B5EF4-FFF2-40B4-BE49-F238E27FC236}">
                <a16:creationId xmlns:a16="http://schemas.microsoft.com/office/drawing/2014/main" id="{6E2EC3DB-5561-B6A7-7DF5-6D3E6F519364}"/>
              </a:ext>
            </a:extLst>
          </p:cNvPr>
          <p:cNvSpPr/>
          <p:nvPr/>
        </p:nvSpPr>
        <p:spPr>
          <a:xfrm>
            <a:off x="3387536" y="5064296"/>
            <a:ext cx="117661" cy="11815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BD28E863-B44C-AAE6-3EDD-DCE1F309CE3A}"/>
              </a:ext>
            </a:extLst>
          </p:cNvPr>
          <p:cNvSpPr/>
          <p:nvPr/>
        </p:nvSpPr>
        <p:spPr>
          <a:xfrm>
            <a:off x="3387536" y="4477287"/>
            <a:ext cx="117661" cy="11815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42BCBF9F-5298-42BF-98F2-67CE663FFB2C}"/>
              </a:ext>
            </a:extLst>
          </p:cNvPr>
          <p:cNvSpPr/>
          <p:nvPr/>
        </p:nvSpPr>
        <p:spPr>
          <a:xfrm>
            <a:off x="3667203" y="5617820"/>
            <a:ext cx="117661" cy="11815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96A8B29F-8238-DC1F-4164-5CD6BC460009}"/>
              </a:ext>
            </a:extLst>
          </p:cNvPr>
          <p:cNvSpPr/>
          <p:nvPr/>
        </p:nvSpPr>
        <p:spPr>
          <a:xfrm>
            <a:off x="6310465" y="5108971"/>
            <a:ext cx="117661" cy="11815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21994EC2-2610-AF44-091C-426A37363EDB}"/>
              </a:ext>
            </a:extLst>
          </p:cNvPr>
          <p:cNvSpPr/>
          <p:nvPr/>
        </p:nvSpPr>
        <p:spPr>
          <a:xfrm>
            <a:off x="6523776" y="5097233"/>
            <a:ext cx="117661" cy="11815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A3D41AB1-1C8D-3F1E-1EBE-0FFCAA44A590}"/>
              </a:ext>
            </a:extLst>
          </p:cNvPr>
          <p:cNvSpPr/>
          <p:nvPr/>
        </p:nvSpPr>
        <p:spPr>
          <a:xfrm>
            <a:off x="6700273" y="5216781"/>
            <a:ext cx="117661" cy="11815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E85154C1-563C-E77D-69E2-5242EE2E7E9A}"/>
              </a:ext>
            </a:extLst>
          </p:cNvPr>
          <p:cNvSpPr/>
          <p:nvPr/>
        </p:nvSpPr>
        <p:spPr>
          <a:xfrm>
            <a:off x="6673408" y="5633046"/>
            <a:ext cx="117661" cy="11815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47637965-C85C-9DF5-6700-7A69FBDFE30B}"/>
              </a:ext>
            </a:extLst>
          </p:cNvPr>
          <p:cNvSpPr/>
          <p:nvPr/>
        </p:nvSpPr>
        <p:spPr>
          <a:xfrm>
            <a:off x="6252553" y="5611924"/>
            <a:ext cx="117661" cy="11815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0CEBF44D-805E-2855-1B0B-38ED4630CDCF}"/>
              </a:ext>
            </a:extLst>
          </p:cNvPr>
          <p:cNvSpPr txBox="1"/>
          <p:nvPr/>
        </p:nvSpPr>
        <p:spPr>
          <a:xfrm>
            <a:off x="3086306" y="6302917"/>
            <a:ext cx="1249060" cy="369332"/>
          </a:xfrm>
          <a:prstGeom prst="rect">
            <a:avLst/>
          </a:prstGeom>
          <a:noFill/>
        </p:spPr>
        <p:txBody>
          <a:bodyPr wrap="none" rtlCol="0">
            <a:spAutoFit/>
          </a:bodyPr>
          <a:lstStyle/>
          <a:p>
            <a:r>
              <a:rPr lang="en-US" altLang="zh-TW" sz="1800" dirty="0">
                <a:solidFill>
                  <a:srgbClr val="2B13DD"/>
                </a:solidFill>
              </a:rPr>
              <a:t>No Punish</a:t>
            </a:r>
            <a:endParaRPr lang="zh-TW" altLang="en-US" sz="1800" dirty="0">
              <a:solidFill>
                <a:srgbClr val="2B13DD"/>
              </a:solidFill>
            </a:endParaRPr>
          </a:p>
        </p:txBody>
      </p:sp>
      <p:sp>
        <p:nvSpPr>
          <p:cNvPr id="38" name="文字方塊 37">
            <a:extLst>
              <a:ext uri="{FF2B5EF4-FFF2-40B4-BE49-F238E27FC236}">
                <a16:creationId xmlns:a16="http://schemas.microsoft.com/office/drawing/2014/main" id="{E5B145C3-9350-849E-8DD0-7FD35B66E224}"/>
              </a:ext>
            </a:extLst>
          </p:cNvPr>
          <p:cNvSpPr txBox="1"/>
          <p:nvPr/>
        </p:nvSpPr>
        <p:spPr>
          <a:xfrm>
            <a:off x="6137612" y="6284314"/>
            <a:ext cx="889987" cy="369332"/>
          </a:xfrm>
          <a:prstGeom prst="rect">
            <a:avLst/>
          </a:prstGeom>
          <a:noFill/>
        </p:spPr>
        <p:txBody>
          <a:bodyPr wrap="none" rtlCol="0">
            <a:spAutoFit/>
          </a:bodyPr>
          <a:lstStyle/>
          <a:p>
            <a:r>
              <a:rPr lang="en-US" altLang="zh-TW" sz="1800" dirty="0">
                <a:solidFill>
                  <a:srgbClr val="2B13DD"/>
                </a:solidFill>
              </a:rPr>
              <a:t>Punish</a:t>
            </a:r>
            <a:endParaRPr lang="zh-TW" altLang="en-US" sz="1800" dirty="0">
              <a:solidFill>
                <a:srgbClr val="2B13DD"/>
              </a:solidFill>
            </a:endParaRPr>
          </a:p>
        </p:txBody>
      </p:sp>
      <p:sp>
        <p:nvSpPr>
          <p:cNvPr id="30" name="橢圓 29">
            <a:extLst>
              <a:ext uri="{FF2B5EF4-FFF2-40B4-BE49-F238E27FC236}">
                <a16:creationId xmlns:a16="http://schemas.microsoft.com/office/drawing/2014/main" id="{66D357D6-8F8C-120C-AD64-822C13C6581A}"/>
              </a:ext>
            </a:extLst>
          </p:cNvPr>
          <p:cNvSpPr/>
          <p:nvPr/>
        </p:nvSpPr>
        <p:spPr>
          <a:xfrm>
            <a:off x="3667203" y="5227128"/>
            <a:ext cx="117661" cy="11815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7CFB76B9-32D6-3C94-6404-83F077A5795B}"/>
              </a:ext>
            </a:extLst>
          </p:cNvPr>
          <p:cNvSpPr txBox="1"/>
          <p:nvPr/>
        </p:nvSpPr>
        <p:spPr>
          <a:xfrm>
            <a:off x="3153177" y="5745164"/>
            <a:ext cx="704039" cy="307777"/>
          </a:xfrm>
          <a:prstGeom prst="rect">
            <a:avLst/>
          </a:prstGeom>
          <a:noFill/>
        </p:spPr>
        <p:txBody>
          <a:bodyPr wrap="none" rtlCol="0">
            <a:spAutoFit/>
          </a:bodyPr>
          <a:lstStyle/>
          <a:p>
            <a:r>
              <a:rPr lang="en-US" altLang="zh-TW" dirty="0">
                <a:solidFill>
                  <a:schemeClr val="bg1"/>
                </a:solidFill>
              </a:rPr>
              <a:t>BUMP</a:t>
            </a:r>
            <a:endParaRPr lang="zh-TW" altLang="en-US" dirty="0">
              <a:solidFill>
                <a:schemeClr val="bg1"/>
              </a:solidFill>
            </a:endParaRPr>
          </a:p>
        </p:txBody>
      </p:sp>
      <p:sp>
        <p:nvSpPr>
          <p:cNvPr id="39" name="文字方塊 38">
            <a:extLst>
              <a:ext uri="{FF2B5EF4-FFF2-40B4-BE49-F238E27FC236}">
                <a16:creationId xmlns:a16="http://schemas.microsoft.com/office/drawing/2014/main" id="{5A7E2630-F517-5875-DD08-77333BF62AE9}"/>
              </a:ext>
            </a:extLst>
          </p:cNvPr>
          <p:cNvSpPr txBox="1"/>
          <p:nvPr/>
        </p:nvSpPr>
        <p:spPr>
          <a:xfrm>
            <a:off x="6179406" y="5723974"/>
            <a:ext cx="704039" cy="307777"/>
          </a:xfrm>
          <a:prstGeom prst="rect">
            <a:avLst/>
          </a:prstGeom>
          <a:noFill/>
        </p:spPr>
        <p:txBody>
          <a:bodyPr wrap="none" rtlCol="0">
            <a:spAutoFit/>
          </a:bodyPr>
          <a:lstStyle/>
          <a:p>
            <a:r>
              <a:rPr lang="en-US" altLang="zh-TW" dirty="0">
                <a:solidFill>
                  <a:schemeClr val="bg1"/>
                </a:solidFill>
              </a:rPr>
              <a:t>BUMP</a:t>
            </a:r>
            <a:endParaRPr lang="zh-TW" altLang="en-US" dirty="0">
              <a:solidFill>
                <a:schemeClr val="bg1"/>
              </a:solidFill>
            </a:endParaRPr>
          </a:p>
        </p:txBody>
      </p:sp>
    </p:spTree>
    <p:extLst>
      <p:ext uri="{BB962C8B-B14F-4D97-AF65-F5344CB8AC3E}">
        <p14:creationId xmlns:p14="http://schemas.microsoft.com/office/powerpoint/2010/main" val="3342978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文字, 電子用品 的圖片&#10;&#10;自動產生的描述">
            <a:extLst>
              <a:ext uri="{FF2B5EF4-FFF2-40B4-BE49-F238E27FC236}">
                <a16:creationId xmlns:a16="http://schemas.microsoft.com/office/drawing/2014/main" id="{A8EA73FA-78D6-41B8-ABD1-B468CF1089DA}"/>
              </a:ext>
            </a:extLst>
          </p:cNvPr>
          <p:cNvPicPr>
            <a:picLocks noChangeAspect="1"/>
          </p:cNvPicPr>
          <p:nvPr/>
        </p:nvPicPr>
        <p:blipFill>
          <a:blip r:embed="rId2"/>
          <a:stretch>
            <a:fillRect/>
          </a:stretch>
        </p:blipFill>
        <p:spPr>
          <a:xfrm>
            <a:off x="4245428" y="3007498"/>
            <a:ext cx="3867590" cy="3850502"/>
          </a:xfrm>
          <a:prstGeom prst="rect">
            <a:avLst/>
          </a:prstGeom>
        </p:spPr>
      </p:pic>
      <p:sp>
        <p:nvSpPr>
          <p:cNvPr id="2" name="標題 1">
            <a:extLst>
              <a:ext uri="{FF2B5EF4-FFF2-40B4-BE49-F238E27FC236}">
                <a16:creationId xmlns:a16="http://schemas.microsoft.com/office/drawing/2014/main" id="{8D34CB33-282F-4D77-A152-369F3D5B5910}"/>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標楷體" panose="03000509000000000000" pitchFamily="65" charset="-120"/>
              <a:ea typeface="標楷體" panose="03000509000000000000" pitchFamily="65" charset="-120"/>
            </a:endParaRPr>
          </a:p>
        </p:txBody>
      </p:sp>
      <p:sp>
        <p:nvSpPr>
          <p:cNvPr id="3" name="文字版面配置區 2">
            <a:extLst>
              <a:ext uri="{FF2B5EF4-FFF2-40B4-BE49-F238E27FC236}">
                <a16:creationId xmlns:a16="http://schemas.microsoft.com/office/drawing/2014/main" id="{F45E3D4F-2B7A-45A1-97AA-14B97FD287A8}"/>
              </a:ext>
            </a:extLst>
          </p:cNvPr>
          <p:cNvSpPr>
            <a:spLocks noGrp="1"/>
          </p:cNvSpPr>
          <p:nvPr>
            <p:ph type="body" idx="1"/>
          </p:nvPr>
        </p:nvSpPr>
        <p:spPr/>
        <p:txBody>
          <a:bodyPr/>
          <a:lstStyle/>
          <a:p>
            <a:r>
              <a:rPr lang="zh-TW" altLang="en-US" sz="2000"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檢查是否離開過</a:t>
            </a:r>
            <a:r>
              <a:rPr lang="en-US" altLang="zh-TW" sz="2000"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sz="2000"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邊界</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0" dirty="0">
                <a:latin typeface="Times New Roman" panose="02020603050405020304" pitchFamily="18" charset="0"/>
                <a:ea typeface="標楷體" panose="03000509000000000000" pitchFamily="65" charset="-120"/>
                <a:cs typeface="Times New Roman" panose="02020603050405020304" pitchFamily="18" charset="0"/>
              </a:rPr>
              <a:t>設轉折點的矩陣值</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0" dirty="0" err="1">
                <a:latin typeface="Times New Roman" panose="02020603050405020304" pitchFamily="18" charset="0"/>
                <a:ea typeface="標楷體" panose="03000509000000000000" pitchFamily="65" charset="-120"/>
                <a:cs typeface="Times New Roman" panose="02020603050405020304" pitchFamily="18" charset="0"/>
              </a:rPr>
              <a:t>A_row,A_col</a:t>
            </a:r>
            <a:r>
              <a:rPr lang="en-US" altLang="zh-TW" sz="2000" b="0" dirty="0">
                <a:latin typeface="Times New Roman" panose="02020603050405020304" pitchFamily="18" charset="0"/>
                <a:ea typeface="標楷體" panose="03000509000000000000" pitchFamily="65" charset="-120"/>
                <a:cs typeface="Times New Roman" panose="02020603050405020304" pitchFamily="18" charset="0"/>
              </a:rPr>
              <a:t>)</a:t>
            </a:r>
          </a:p>
          <a:p>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if </a:t>
            </a:r>
            <a:r>
              <a:rPr lang="en-US" altLang="zh-TW" b="0" dirty="0" err="1">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A_row</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 &lt; </a:t>
            </a:r>
            <a:r>
              <a:rPr lang="en-US" altLang="zh-TW" b="0" dirty="0" err="1">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min_row</a:t>
            </a: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or</a:t>
            </a: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err="1">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A_row</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 &gt; Max_row:</a:t>
            </a:r>
          </a:p>
          <a:p>
            <a:pPr marL="99060" indent="0">
              <a:buNone/>
            </a:pP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	if </a:t>
            </a:r>
            <a:r>
              <a:rPr lang="en-US" altLang="zh-TW" b="0" dirty="0" err="1">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A_col</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 &lt; </a:t>
            </a:r>
            <a:r>
              <a:rPr lang="en-US" altLang="zh-TW" b="0" dirty="0" err="1">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min_col</a:t>
            </a: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or</a:t>
            </a: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err="1">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A_col</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 &gt; Max_col:</a:t>
            </a:r>
          </a:p>
          <a:p>
            <a:pPr marL="99060" indent="0">
              <a:buNone/>
            </a:pP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		flag=1;</a:t>
            </a:r>
          </a:p>
          <a:p>
            <a:endParaRPr lang="zh-TW" altLang="en-US" dirty="0"/>
          </a:p>
        </p:txBody>
      </p:sp>
      <p:sp>
        <p:nvSpPr>
          <p:cNvPr id="4" name="投影片編號版面配置區 3">
            <a:extLst>
              <a:ext uri="{FF2B5EF4-FFF2-40B4-BE49-F238E27FC236}">
                <a16:creationId xmlns:a16="http://schemas.microsoft.com/office/drawing/2014/main" id="{703B587E-3278-40D9-9F2D-2E77B6B285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a:p>
        </p:txBody>
      </p:sp>
      <p:sp>
        <p:nvSpPr>
          <p:cNvPr id="6" name="矩形 5">
            <a:extLst>
              <a:ext uri="{FF2B5EF4-FFF2-40B4-BE49-F238E27FC236}">
                <a16:creationId xmlns:a16="http://schemas.microsoft.com/office/drawing/2014/main" id="{6186D524-2A32-4BA2-8199-8D70AEB2619B}"/>
              </a:ext>
            </a:extLst>
          </p:cNvPr>
          <p:cNvSpPr/>
          <p:nvPr/>
        </p:nvSpPr>
        <p:spPr>
          <a:xfrm>
            <a:off x="5606142" y="4365172"/>
            <a:ext cx="1208315" cy="1143000"/>
          </a:xfrm>
          <a:prstGeom prst="rect">
            <a:avLst/>
          </a:prstGeom>
          <a:noFill/>
          <a:ln w="38100">
            <a:solidFill>
              <a:srgbClr val="2B13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2B13DD"/>
              </a:solidFill>
            </a:endParaRPr>
          </a:p>
        </p:txBody>
      </p:sp>
      <p:sp>
        <p:nvSpPr>
          <p:cNvPr id="9" name="橢圓 8">
            <a:extLst>
              <a:ext uri="{FF2B5EF4-FFF2-40B4-BE49-F238E27FC236}">
                <a16:creationId xmlns:a16="http://schemas.microsoft.com/office/drawing/2014/main" id="{910CF1C7-7298-422D-9490-6FE9FAD077D9}"/>
              </a:ext>
            </a:extLst>
          </p:cNvPr>
          <p:cNvSpPr/>
          <p:nvPr/>
        </p:nvSpPr>
        <p:spPr>
          <a:xfrm>
            <a:off x="6749917" y="4288632"/>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61DCE6BE-AF6D-494B-B012-44BBB917F62A}"/>
              </a:ext>
            </a:extLst>
          </p:cNvPr>
          <p:cNvSpPr/>
          <p:nvPr/>
        </p:nvSpPr>
        <p:spPr>
          <a:xfrm>
            <a:off x="6765052" y="5441913"/>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C32D0C0D-58F3-4030-9250-3FD9230D0E65}"/>
              </a:ext>
            </a:extLst>
          </p:cNvPr>
          <p:cNvSpPr/>
          <p:nvPr/>
        </p:nvSpPr>
        <p:spPr>
          <a:xfrm>
            <a:off x="5541602" y="5431632"/>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A5EBDB1E-772C-4651-8F11-C8D2BAAB64FD}"/>
              </a:ext>
            </a:extLst>
          </p:cNvPr>
          <p:cNvSpPr/>
          <p:nvPr/>
        </p:nvSpPr>
        <p:spPr>
          <a:xfrm>
            <a:off x="5541602" y="4312264"/>
            <a:ext cx="129080" cy="15308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ABD70591-5048-4677-98D9-8EDDF6C2E6A0}"/>
              </a:ext>
            </a:extLst>
          </p:cNvPr>
          <p:cNvSpPr txBox="1"/>
          <p:nvPr/>
        </p:nvSpPr>
        <p:spPr>
          <a:xfrm>
            <a:off x="5804840" y="4748083"/>
            <a:ext cx="864339" cy="369332"/>
          </a:xfrm>
          <a:prstGeom prst="rect">
            <a:avLst/>
          </a:prstGeom>
          <a:noFill/>
        </p:spPr>
        <p:txBody>
          <a:bodyPr wrap="none" rtlCol="0">
            <a:spAutoFit/>
          </a:bodyPr>
          <a:lstStyle/>
          <a:p>
            <a:r>
              <a:rPr lang="en-US" altLang="zh-TW" sz="1800" b="1" dirty="0">
                <a:solidFill>
                  <a:srgbClr val="2B13DD"/>
                </a:solidFill>
              </a:rPr>
              <a:t>BUMP</a:t>
            </a:r>
            <a:endParaRPr lang="zh-TW" altLang="en-US" sz="1800" b="1" dirty="0">
              <a:solidFill>
                <a:srgbClr val="2B13DD"/>
              </a:solidFill>
            </a:endParaRPr>
          </a:p>
        </p:txBody>
      </p:sp>
      <p:sp>
        <p:nvSpPr>
          <p:cNvPr id="14" name="文字方塊 13">
            <a:extLst>
              <a:ext uri="{FF2B5EF4-FFF2-40B4-BE49-F238E27FC236}">
                <a16:creationId xmlns:a16="http://schemas.microsoft.com/office/drawing/2014/main" id="{89E65871-62C9-4038-AE6D-933825D267EC}"/>
              </a:ext>
            </a:extLst>
          </p:cNvPr>
          <p:cNvSpPr txBox="1"/>
          <p:nvPr/>
        </p:nvSpPr>
        <p:spPr>
          <a:xfrm>
            <a:off x="6517068" y="5618574"/>
            <a:ext cx="2326278" cy="369332"/>
          </a:xfrm>
          <a:prstGeom prst="rect">
            <a:avLst/>
          </a:prstGeom>
          <a:solidFill>
            <a:schemeClr val="bg1"/>
          </a:solidFill>
        </p:spPr>
        <p:txBody>
          <a:bodyPr wrap="none" rtlCol="0">
            <a:spAutoFit/>
          </a:bodyPr>
          <a:lstStyle/>
          <a:p>
            <a:r>
              <a:rPr lang="en-US" altLang="zh-TW" sz="1800" dirty="0">
                <a:solidFill>
                  <a:srgbClr val="2B13DD"/>
                </a:solidFill>
              </a:rPr>
              <a:t>(Max_row , Max_col)</a:t>
            </a:r>
            <a:endParaRPr lang="zh-TW" altLang="en-US" sz="1800" dirty="0">
              <a:solidFill>
                <a:srgbClr val="2B13DD"/>
              </a:solidFill>
            </a:endParaRPr>
          </a:p>
        </p:txBody>
      </p:sp>
      <p:sp>
        <p:nvSpPr>
          <p:cNvPr id="15" name="文字方塊 14">
            <a:extLst>
              <a:ext uri="{FF2B5EF4-FFF2-40B4-BE49-F238E27FC236}">
                <a16:creationId xmlns:a16="http://schemas.microsoft.com/office/drawing/2014/main" id="{A2912BEE-75E8-4EEB-9166-EC78A3FB6CFD}"/>
              </a:ext>
            </a:extLst>
          </p:cNvPr>
          <p:cNvSpPr txBox="1"/>
          <p:nvPr/>
        </p:nvSpPr>
        <p:spPr>
          <a:xfrm>
            <a:off x="6669179" y="3832479"/>
            <a:ext cx="2262158" cy="369332"/>
          </a:xfrm>
          <a:prstGeom prst="rect">
            <a:avLst/>
          </a:prstGeom>
          <a:solidFill>
            <a:schemeClr val="bg1"/>
          </a:solidFill>
        </p:spPr>
        <p:txBody>
          <a:bodyPr wrap="none" rtlCol="0">
            <a:spAutoFit/>
          </a:bodyPr>
          <a:lstStyle/>
          <a:p>
            <a:r>
              <a:rPr lang="en-US" altLang="zh-TW" sz="1800" dirty="0">
                <a:solidFill>
                  <a:srgbClr val="2B13DD"/>
                </a:solidFill>
              </a:rPr>
              <a:t>(min_row , Max_col)</a:t>
            </a:r>
            <a:endParaRPr lang="zh-TW" altLang="en-US" sz="1800" dirty="0">
              <a:solidFill>
                <a:srgbClr val="2B13DD"/>
              </a:solidFill>
            </a:endParaRPr>
          </a:p>
        </p:txBody>
      </p:sp>
      <p:sp>
        <p:nvSpPr>
          <p:cNvPr id="16" name="文字方塊 15">
            <a:extLst>
              <a:ext uri="{FF2B5EF4-FFF2-40B4-BE49-F238E27FC236}">
                <a16:creationId xmlns:a16="http://schemas.microsoft.com/office/drawing/2014/main" id="{368C3E2B-1101-483B-BFFC-5A14C983C120}"/>
              </a:ext>
            </a:extLst>
          </p:cNvPr>
          <p:cNvSpPr txBox="1"/>
          <p:nvPr/>
        </p:nvSpPr>
        <p:spPr>
          <a:xfrm>
            <a:off x="4053025" y="5618574"/>
            <a:ext cx="2262158" cy="369332"/>
          </a:xfrm>
          <a:prstGeom prst="rect">
            <a:avLst/>
          </a:prstGeom>
          <a:solidFill>
            <a:schemeClr val="bg1"/>
          </a:solidFill>
        </p:spPr>
        <p:txBody>
          <a:bodyPr wrap="none" rtlCol="0">
            <a:spAutoFit/>
          </a:bodyPr>
          <a:lstStyle/>
          <a:p>
            <a:r>
              <a:rPr lang="en-US" altLang="zh-TW" sz="1800" dirty="0">
                <a:solidFill>
                  <a:srgbClr val="2B13DD"/>
                </a:solidFill>
              </a:rPr>
              <a:t>(Max_row , min_col)</a:t>
            </a:r>
            <a:endParaRPr lang="zh-TW" altLang="en-US" sz="1800" dirty="0">
              <a:solidFill>
                <a:srgbClr val="2B13DD"/>
              </a:solidFill>
            </a:endParaRPr>
          </a:p>
        </p:txBody>
      </p:sp>
      <p:sp>
        <p:nvSpPr>
          <p:cNvPr id="17" name="文字方塊 16">
            <a:extLst>
              <a:ext uri="{FF2B5EF4-FFF2-40B4-BE49-F238E27FC236}">
                <a16:creationId xmlns:a16="http://schemas.microsoft.com/office/drawing/2014/main" id="{FCACDFBE-9C34-4003-9D6D-C0B188880905}"/>
              </a:ext>
            </a:extLst>
          </p:cNvPr>
          <p:cNvSpPr txBox="1"/>
          <p:nvPr/>
        </p:nvSpPr>
        <p:spPr>
          <a:xfrm>
            <a:off x="3794051" y="3875570"/>
            <a:ext cx="2198038" cy="369332"/>
          </a:xfrm>
          <a:prstGeom prst="rect">
            <a:avLst/>
          </a:prstGeom>
          <a:solidFill>
            <a:schemeClr val="bg1"/>
          </a:solidFill>
        </p:spPr>
        <p:txBody>
          <a:bodyPr wrap="none" rtlCol="0">
            <a:spAutoFit/>
          </a:bodyPr>
          <a:lstStyle/>
          <a:p>
            <a:r>
              <a:rPr lang="en-US" altLang="zh-TW" sz="1800" dirty="0">
                <a:solidFill>
                  <a:srgbClr val="2B13DD"/>
                </a:solidFill>
              </a:rPr>
              <a:t>(min_row , min_col)</a:t>
            </a:r>
            <a:endParaRPr lang="zh-TW" altLang="en-US" sz="1800" dirty="0">
              <a:solidFill>
                <a:srgbClr val="2B13DD"/>
              </a:solidFill>
            </a:endParaRPr>
          </a:p>
        </p:txBody>
      </p:sp>
      <p:sp>
        <p:nvSpPr>
          <p:cNvPr id="18" name="橢圓 17">
            <a:extLst>
              <a:ext uri="{FF2B5EF4-FFF2-40B4-BE49-F238E27FC236}">
                <a16:creationId xmlns:a16="http://schemas.microsoft.com/office/drawing/2014/main" id="{D72FEC61-FCBF-44EF-872C-E4C878B97F37}"/>
              </a:ext>
            </a:extLst>
          </p:cNvPr>
          <p:cNvSpPr/>
          <p:nvPr/>
        </p:nvSpPr>
        <p:spPr>
          <a:xfrm>
            <a:off x="5804840" y="4505464"/>
            <a:ext cx="156572" cy="153056"/>
          </a:xfrm>
          <a:prstGeom prst="ellips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27E44C5D-0108-4934-8887-F8E6B9F7BFFC}"/>
              </a:ext>
            </a:extLst>
          </p:cNvPr>
          <p:cNvCxnSpPr>
            <a:cxnSpLocks/>
            <a:stCxn id="18" idx="2"/>
          </p:cNvCxnSpPr>
          <p:nvPr/>
        </p:nvCxnSpPr>
        <p:spPr>
          <a:xfrm flipH="1">
            <a:off x="2841171" y="4581992"/>
            <a:ext cx="2963669" cy="535423"/>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sp>
        <p:nvSpPr>
          <p:cNvPr id="24" name="文字方塊 23">
            <a:extLst>
              <a:ext uri="{FF2B5EF4-FFF2-40B4-BE49-F238E27FC236}">
                <a16:creationId xmlns:a16="http://schemas.microsoft.com/office/drawing/2014/main" id="{30B23A4A-ACAC-47D8-8113-B4C6E7983D84}"/>
              </a:ext>
            </a:extLst>
          </p:cNvPr>
          <p:cNvSpPr txBox="1"/>
          <p:nvPr/>
        </p:nvSpPr>
        <p:spPr>
          <a:xfrm>
            <a:off x="677310" y="5011668"/>
            <a:ext cx="2762295" cy="923330"/>
          </a:xfrm>
          <a:prstGeom prst="rect">
            <a:avLst/>
          </a:prstGeom>
          <a:noFill/>
        </p:spPr>
        <p:txBody>
          <a:bodyPr wrap="none" rtlCol="0">
            <a:spAutoFit/>
          </a:bodyPr>
          <a:lstStyle/>
          <a:p>
            <a:r>
              <a:rPr lang="zh-TW" altLang="en-US" sz="1800" dirty="0">
                <a:solidFill>
                  <a:schemeClr val="tx1"/>
                </a:solidFill>
              </a:rPr>
              <a:t>在</a:t>
            </a:r>
            <a:r>
              <a:rPr lang="en-US" altLang="zh-TW" sz="1800" dirty="0">
                <a:solidFill>
                  <a:schemeClr val="tx1"/>
                </a:solidFill>
              </a:rPr>
              <a:t>bump</a:t>
            </a:r>
            <a:r>
              <a:rPr lang="zh-TW" altLang="en-US" sz="1800" dirty="0">
                <a:solidFill>
                  <a:schemeClr val="tx1"/>
                </a:solidFill>
              </a:rPr>
              <a:t>內的任意點</a:t>
            </a:r>
            <a:r>
              <a:rPr lang="en-US" altLang="zh-TW" sz="1800" dirty="0">
                <a:solidFill>
                  <a:schemeClr val="tx1"/>
                </a:solidFill>
              </a:rPr>
              <a:t>:</a:t>
            </a:r>
          </a:p>
          <a:p>
            <a:r>
              <a:rPr lang="en-US" altLang="zh-TW" sz="1800" dirty="0">
                <a:solidFill>
                  <a:schemeClr val="tx1"/>
                </a:solidFill>
              </a:rPr>
              <a:t>Row/col</a:t>
            </a:r>
            <a:r>
              <a:rPr lang="zh-TW" altLang="en-US" sz="1800" dirty="0">
                <a:solidFill>
                  <a:schemeClr val="tx1"/>
                </a:solidFill>
              </a:rPr>
              <a:t>值會介於</a:t>
            </a:r>
            <a:endParaRPr lang="en-US" altLang="zh-TW" sz="1800" dirty="0">
              <a:solidFill>
                <a:schemeClr val="tx1"/>
              </a:solidFill>
            </a:endParaRPr>
          </a:p>
          <a:p>
            <a:r>
              <a:rPr lang="zh-TW" altLang="en-US" sz="1800" dirty="0">
                <a:solidFill>
                  <a:schemeClr val="tx1"/>
                </a:solidFill>
              </a:rPr>
              <a:t>最大和最小</a:t>
            </a:r>
            <a:r>
              <a:rPr lang="en-US" altLang="zh-TW" sz="1800" dirty="0">
                <a:solidFill>
                  <a:schemeClr val="tx1"/>
                </a:solidFill>
              </a:rPr>
              <a:t>row/col</a:t>
            </a:r>
            <a:r>
              <a:rPr lang="zh-TW" altLang="en-US" sz="1800" dirty="0">
                <a:solidFill>
                  <a:schemeClr val="tx1"/>
                </a:solidFill>
              </a:rPr>
              <a:t>值之間</a:t>
            </a:r>
          </a:p>
        </p:txBody>
      </p:sp>
    </p:spTree>
    <p:extLst>
      <p:ext uri="{BB962C8B-B14F-4D97-AF65-F5344CB8AC3E}">
        <p14:creationId xmlns:p14="http://schemas.microsoft.com/office/powerpoint/2010/main" val="3143629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2AF8EA8-AA5B-4A9E-8E63-F70CC7D9AAA0}"/>
              </a:ext>
            </a:extLst>
          </p:cNvPr>
          <p:cNvSpPr/>
          <p:nvPr/>
        </p:nvSpPr>
        <p:spPr>
          <a:xfrm>
            <a:off x="954593" y="3295859"/>
            <a:ext cx="3245618" cy="30489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C88DC502-0997-4301-B554-E7430686E63C}"/>
              </a:ext>
            </a:extLst>
          </p:cNvPr>
          <p:cNvCxnSpPr/>
          <p:nvPr/>
        </p:nvCxnSpPr>
        <p:spPr>
          <a:xfrm flipV="1">
            <a:off x="3165231" y="3768132"/>
            <a:ext cx="0" cy="151281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4" name="直線接點 13">
            <a:extLst>
              <a:ext uri="{FF2B5EF4-FFF2-40B4-BE49-F238E27FC236}">
                <a16:creationId xmlns:a16="http://schemas.microsoft.com/office/drawing/2014/main" id="{B9B12FCC-43C7-40BC-98F1-A1B46717E411}"/>
              </a:ext>
            </a:extLst>
          </p:cNvPr>
          <p:cNvCxnSpPr/>
          <p:nvPr/>
        </p:nvCxnSpPr>
        <p:spPr>
          <a:xfrm flipV="1">
            <a:off x="2577401" y="5295481"/>
            <a:ext cx="587830" cy="54261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直線接點 10">
            <a:extLst>
              <a:ext uri="{FF2B5EF4-FFF2-40B4-BE49-F238E27FC236}">
                <a16:creationId xmlns:a16="http://schemas.microsoft.com/office/drawing/2014/main" id="{C63D3558-FA1F-4D74-B3C4-622E8DC91225}"/>
              </a:ext>
            </a:extLst>
          </p:cNvPr>
          <p:cNvCxnSpPr>
            <a:cxnSpLocks/>
          </p:cNvCxnSpPr>
          <p:nvPr/>
        </p:nvCxnSpPr>
        <p:spPr>
          <a:xfrm>
            <a:off x="1582614" y="5838092"/>
            <a:ext cx="1085222" cy="502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 name="標題 1">
            <a:extLst>
              <a:ext uri="{FF2B5EF4-FFF2-40B4-BE49-F238E27FC236}">
                <a16:creationId xmlns:a16="http://schemas.microsoft.com/office/drawing/2014/main" id="{00E52C71-F05E-49B4-B9CB-DA7DC5EC4C4A}"/>
              </a:ext>
            </a:extLst>
          </p:cNvPr>
          <p:cNvSpPr>
            <a:spLocks noGrp="1"/>
          </p:cNvSpPr>
          <p:nvPr>
            <p:ph type="title"/>
          </p:nvPr>
        </p:nvSpPr>
        <p:spPr/>
        <p:txBody>
          <a:bodyPr/>
          <a:lstStyle/>
          <a:p>
            <a:r>
              <a:rPr lang="en-US" altLang="zh-TW" dirty="0">
                <a:latin typeface="標楷體" panose="03000509000000000000" pitchFamily="65" charset="-120"/>
                <a:ea typeface="標楷體" panose="03000509000000000000" pitchFamily="65" charset="-120"/>
              </a:rPr>
              <a:t>input</a:t>
            </a:r>
            <a:r>
              <a:rPr lang="zh-TW" altLang="en-US" dirty="0">
                <a:latin typeface="標楷體" panose="03000509000000000000" pitchFamily="65" charset="-120"/>
                <a:ea typeface="標楷體" panose="03000509000000000000" pitchFamily="65" charset="-120"/>
              </a:rPr>
              <a:t>資料處理</a:t>
            </a:r>
          </a:p>
        </p:txBody>
      </p:sp>
      <p:sp>
        <p:nvSpPr>
          <p:cNvPr id="3" name="文字版面配置區 2">
            <a:extLst>
              <a:ext uri="{FF2B5EF4-FFF2-40B4-BE49-F238E27FC236}">
                <a16:creationId xmlns:a16="http://schemas.microsoft.com/office/drawing/2014/main" id="{FA42D090-D602-4B9F-AB32-459E432C8D40}"/>
              </a:ext>
            </a:extLst>
          </p:cNvPr>
          <p:cNvSpPr>
            <a:spLocks noGrp="1"/>
          </p:cNvSpPr>
          <p:nvPr>
            <p:ph type="body"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先把圖簡化成只剩</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differential pair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點</a:t>
            </a:r>
            <a:r>
              <a:rPr lang="zh-TW" altLang="en-US"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99060" indent="0">
              <a:buNone/>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取</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differential pair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的線段存入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array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丟入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GAN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模型進行訓練</a:t>
            </a:r>
            <a:r>
              <a:rPr lang="zh-TW" altLang="en-US" dirty="0">
                <a:latin typeface="PMingLiU" panose="02020500000000000000" pitchFamily="18" charset="-120"/>
                <a:ea typeface="PMingLiU" panose="02020500000000000000" pitchFamily="18" charset="-120"/>
                <a:cs typeface="Times New Roman" panose="02020603050405020304" pitchFamily="18" charset="0"/>
              </a:rPr>
              <a:t>。</a:t>
            </a:r>
          </a:p>
          <a:p>
            <a:pPr marL="558800" lvl="1" indent="0">
              <a:buNone/>
            </a:pPr>
            <a:endParaRPr lang="zh-TW" altLang="en-US" dirty="0"/>
          </a:p>
        </p:txBody>
      </p:sp>
      <p:sp>
        <p:nvSpPr>
          <p:cNvPr id="4" name="投影片編號版面配置區 3">
            <a:extLst>
              <a:ext uri="{FF2B5EF4-FFF2-40B4-BE49-F238E27FC236}">
                <a16:creationId xmlns:a16="http://schemas.microsoft.com/office/drawing/2014/main" id="{C5ECC458-AA42-42FB-A6AD-656AE33C15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9" name="橢圓 8">
            <a:extLst>
              <a:ext uri="{FF2B5EF4-FFF2-40B4-BE49-F238E27FC236}">
                <a16:creationId xmlns:a16="http://schemas.microsoft.com/office/drawing/2014/main" id="{84FE3F37-C9D6-4DA0-81EA-0A9FB6384D6F}"/>
              </a:ext>
            </a:extLst>
          </p:cNvPr>
          <p:cNvSpPr/>
          <p:nvPr/>
        </p:nvSpPr>
        <p:spPr>
          <a:xfrm>
            <a:off x="1457011" y="5717512"/>
            <a:ext cx="261257" cy="2512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65DA5B32-3321-4DDD-A358-B5AD12E9D652}"/>
              </a:ext>
            </a:extLst>
          </p:cNvPr>
          <p:cNvSpPr/>
          <p:nvPr/>
        </p:nvSpPr>
        <p:spPr>
          <a:xfrm>
            <a:off x="2446773" y="5717512"/>
            <a:ext cx="261257" cy="2512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36CF1772-687E-4FF8-942E-982A0389046E}"/>
              </a:ext>
            </a:extLst>
          </p:cNvPr>
          <p:cNvSpPr txBox="1"/>
          <p:nvPr/>
        </p:nvSpPr>
        <p:spPr>
          <a:xfrm>
            <a:off x="1183985" y="6013200"/>
            <a:ext cx="534283" cy="400110"/>
          </a:xfrm>
          <a:prstGeom prst="rect">
            <a:avLst/>
          </a:prstGeom>
          <a:noFill/>
        </p:spPr>
        <p:txBody>
          <a:bodyPr wrap="square" rtlCol="0">
            <a:spAutoFit/>
          </a:bodyPr>
          <a:lstStyle/>
          <a:p>
            <a:r>
              <a:rPr lang="en-US" altLang="zh-TW" sz="2000" dirty="0">
                <a:solidFill>
                  <a:srgbClr val="FF0000"/>
                </a:solidFill>
              </a:rPr>
              <a:t>A</a:t>
            </a:r>
            <a:endParaRPr lang="zh-TW" altLang="en-US" sz="2000" dirty="0">
              <a:solidFill>
                <a:srgbClr val="FF0000"/>
              </a:solidFill>
            </a:endParaRPr>
          </a:p>
        </p:txBody>
      </p:sp>
      <p:sp>
        <p:nvSpPr>
          <p:cNvPr id="16" name="橢圓 15">
            <a:extLst>
              <a:ext uri="{FF2B5EF4-FFF2-40B4-BE49-F238E27FC236}">
                <a16:creationId xmlns:a16="http://schemas.microsoft.com/office/drawing/2014/main" id="{51180ED3-42B4-4DDF-8A1C-8E1C48675787}"/>
              </a:ext>
            </a:extLst>
          </p:cNvPr>
          <p:cNvSpPr/>
          <p:nvPr/>
        </p:nvSpPr>
        <p:spPr>
          <a:xfrm>
            <a:off x="3019530" y="5140269"/>
            <a:ext cx="266282" cy="2813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652CDDDE-F1B7-4257-8238-6DD8EA992A57}"/>
              </a:ext>
            </a:extLst>
          </p:cNvPr>
          <p:cNvSpPr/>
          <p:nvPr/>
        </p:nvSpPr>
        <p:spPr>
          <a:xfrm>
            <a:off x="3024554" y="3627454"/>
            <a:ext cx="286378" cy="287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5D724BB2-0F7A-4673-9D06-5092FBC3FC79}"/>
              </a:ext>
            </a:extLst>
          </p:cNvPr>
          <p:cNvSpPr txBox="1"/>
          <p:nvPr/>
        </p:nvSpPr>
        <p:spPr>
          <a:xfrm>
            <a:off x="3344167" y="3442788"/>
            <a:ext cx="356188" cy="400110"/>
          </a:xfrm>
          <a:prstGeom prst="rect">
            <a:avLst/>
          </a:prstGeom>
          <a:noFill/>
        </p:spPr>
        <p:txBody>
          <a:bodyPr wrap="none" rtlCol="0">
            <a:spAutoFit/>
          </a:bodyPr>
          <a:lstStyle/>
          <a:p>
            <a:r>
              <a:rPr lang="en-US" altLang="zh-TW" sz="2000" dirty="0">
                <a:solidFill>
                  <a:srgbClr val="FF0000"/>
                </a:solidFill>
              </a:rPr>
              <a:t>B</a:t>
            </a:r>
            <a:endParaRPr lang="zh-TW" altLang="en-US" sz="2000" dirty="0">
              <a:solidFill>
                <a:srgbClr val="FF0000"/>
              </a:solidFill>
            </a:endParaRPr>
          </a:p>
        </p:txBody>
      </p:sp>
      <p:sp>
        <p:nvSpPr>
          <p:cNvPr id="21" name="文字方塊 20">
            <a:extLst>
              <a:ext uri="{FF2B5EF4-FFF2-40B4-BE49-F238E27FC236}">
                <a16:creationId xmlns:a16="http://schemas.microsoft.com/office/drawing/2014/main" id="{E42E994B-8CE1-47D8-AE90-606EFD97A6EE}"/>
              </a:ext>
            </a:extLst>
          </p:cNvPr>
          <p:cNvSpPr txBox="1"/>
          <p:nvPr/>
        </p:nvSpPr>
        <p:spPr>
          <a:xfrm>
            <a:off x="1215949" y="5341817"/>
            <a:ext cx="607859" cy="338554"/>
          </a:xfrm>
          <a:prstGeom prst="rect">
            <a:avLst/>
          </a:prstGeom>
          <a:noFill/>
        </p:spPr>
        <p:txBody>
          <a:bodyPr wrap="none" rtlCol="0">
            <a:spAutoFit/>
          </a:bodyPr>
          <a:lstStyle/>
          <a:p>
            <a:r>
              <a:rPr lang="en-US" altLang="zh-TW" sz="1600" dirty="0">
                <a:solidFill>
                  <a:srgbClr val="FF0000"/>
                </a:solidFill>
              </a:rPr>
              <a:t>(1,1)</a:t>
            </a:r>
            <a:endParaRPr lang="zh-TW" altLang="en-US" sz="1600" dirty="0">
              <a:solidFill>
                <a:srgbClr val="FF0000"/>
              </a:solidFill>
            </a:endParaRPr>
          </a:p>
        </p:txBody>
      </p:sp>
      <p:sp>
        <p:nvSpPr>
          <p:cNvPr id="22" name="文字方塊 21">
            <a:extLst>
              <a:ext uri="{FF2B5EF4-FFF2-40B4-BE49-F238E27FC236}">
                <a16:creationId xmlns:a16="http://schemas.microsoft.com/office/drawing/2014/main" id="{986F891E-C5A3-4C0E-97EE-F4CFCD7906A7}"/>
              </a:ext>
            </a:extLst>
          </p:cNvPr>
          <p:cNvSpPr txBox="1"/>
          <p:nvPr/>
        </p:nvSpPr>
        <p:spPr>
          <a:xfrm>
            <a:off x="2190606" y="5364611"/>
            <a:ext cx="607859" cy="338554"/>
          </a:xfrm>
          <a:prstGeom prst="rect">
            <a:avLst/>
          </a:prstGeom>
          <a:noFill/>
        </p:spPr>
        <p:txBody>
          <a:bodyPr wrap="none" rtlCol="0">
            <a:spAutoFit/>
          </a:bodyPr>
          <a:lstStyle/>
          <a:p>
            <a:r>
              <a:rPr lang="en-US" altLang="zh-TW" sz="1600" dirty="0">
                <a:solidFill>
                  <a:srgbClr val="FF0000"/>
                </a:solidFill>
              </a:rPr>
              <a:t>(3,1)</a:t>
            </a:r>
            <a:endParaRPr lang="zh-TW" altLang="en-US" sz="1600" dirty="0">
              <a:solidFill>
                <a:srgbClr val="FF0000"/>
              </a:solidFill>
            </a:endParaRPr>
          </a:p>
        </p:txBody>
      </p:sp>
      <p:sp>
        <p:nvSpPr>
          <p:cNvPr id="23" name="文字方塊 22">
            <a:extLst>
              <a:ext uri="{FF2B5EF4-FFF2-40B4-BE49-F238E27FC236}">
                <a16:creationId xmlns:a16="http://schemas.microsoft.com/office/drawing/2014/main" id="{72DE8342-B407-4597-8824-C64640443705}"/>
              </a:ext>
            </a:extLst>
          </p:cNvPr>
          <p:cNvSpPr txBox="1"/>
          <p:nvPr/>
        </p:nvSpPr>
        <p:spPr>
          <a:xfrm>
            <a:off x="3295859" y="5007983"/>
            <a:ext cx="607859" cy="338554"/>
          </a:xfrm>
          <a:prstGeom prst="rect">
            <a:avLst/>
          </a:prstGeom>
          <a:noFill/>
        </p:spPr>
        <p:txBody>
          <a:bodyPr wrap="none" rtlCol="0">
            <a:spAutoFit/>
          </a:bodyPr>
          <a:lstStyle/>
          <a:p>
            <a:r>
              <a:rPr lang="en-US" altLang="zh-TW" sz="1600" dirty="0">
                <a:solidFill>
                  <a:srgbClr val="FF0000"/>
                </a:solidFill>
              </a:rPr>
              <a:t>(4,2)</a:t>
            </a:r>
            <a:endParaRPr lang="zh-TW" altLang="en-US" sz="1600" dirty="0">
              <a:solidFill>
                <a:srgbClr val="FF0000"/>
              </a:solidFill>
            </a:endParaRPr>
          </a:p>
        </p:txBody>
      </p:sp>
      <p:sp>
        <p:nvSpPr>
          <p:cNvPr id="24" name="文字方塊 23">
            <a:extLst>
              <a:ext uri="{FF2B5EF4-FFF2-40B4-BE49-F238E27FC236}">
                <a16:creationId xmlns:a16="http://schemas.microsoft.com/office/drawing/2014/main" id="{E4A9A87E-46B2-4D79-953B-77580F2F3107}"/>
              </a:ext>
            </a:extLst>
          </p:cNvPr>
          <p:cNvSpPr txBox="1"/>
          <p:nvPr/>
        </p:nvSpPr>
        <p:spPr>
          <a:xfrm>
            <a:off x="3305040" y="3745506"/>
            <a:ext cx="607859" cy="338554"/>
          </a:xfrm>
          <a:prstGeom prst="rect">
            <a:avLst/>
          </a:prstGeom>
          <a:noFill/>
        </p:spPr>
        <p:txBody>
          <a:bodyPr wrap="none" rtlCol="0">
            <a:spAutoFit/>
          </a:bodyPr>
          <a:lstStyle/>
          <a:p>
            <a:r>
              <a:rPr lang="en-US" altLang="zh-TW" sz="1600" dirty="0">
                <a:solidFill>
                  <a:srgbClr val="FF0000"/>
                </a:solidFill>
              </a:rPr>
              <a:t>(4,5)</a:t>
            </a:r>
            <a:endParaRPr lang="zh-TW" altLang="en-US" sz="1600" dirty="0">
              <a:solidFill>
                <a:srgbClr val="FF0000"/>
              </a:solidFill>
            </a:endParaRPr>
          </a:p>
        </p:txBody>
      </p:sp>
      <p:cxnSp>
        <p:nvCxnSpPr>
          <p:cNvPr id="58" name="直線接點 57">
            <a:extLst>
              <a:ext uri="{FF2B5EF4-FFF2-40B4-BE49-F238E27FC236}">
                <a16:creationId xmlns:a16="http://schemas.microsoft.com/office/drawing/2014/main" id="{88D6DBD2-0042-43B0-B07C-566F9CB73DA8}"/>
              </a:ext>
            </a:extLst>
          </p:cNvPr>
          <p:cNvCxnSpPr/>
          <p:nvPr/>
        </p:nvCxnSpPr>
        <p:spPr>
          <a:xfrm flipH="1">
            <a:off x="5375868" y="3627454"/>
            <a:ext cx="221064" cy="140678"/>
          </a:xfrm>
          <a:prstGeom prst="line">
            <a:avLst/>
          </a:prstGeom>
        </p:spPr>
        <p:style>
          <a:lnRef idx="2">
            <a:schemeClr val="dk1"/>
          </a:lnRef>
          <a:fillRef idx="0">
            <a:schemeClr val="dk1"/>
          </a:fillRef>
          <a:effectRef idx="1">
            <a:schemeClr val="dk1"/>
          </a:effectRef>
          <a:fontRef idx="minor">
            <a:schemeClr val="tx1"/>
          </a:fontRef>
        </p:style>
      </p:cxnSp>
      <p:cxnSp>
        <p:nvCxnSpPr>
          <p:cNvPr id="60" name="直線接點 59">
            <a:extLst>
              <a:ext uri="{FF2B5EF4-FFF2-40B4-BE49-F238E27FC236}">
                <a16:creationId xmlns:a16="http://schemas.microsoft.com/office/drawing/2014/main" id="{BE87B0C6-40B9-4073-B94A-BE2F6C0E7E3F}"/>
              </a:ext>
            </a:extLst>
          </p:cNvPr>
          <p:cNvCxnSpPr/>
          <p:nvPr/>
        </p:nvCxnSpPr>
        <p:spPr>
          <a:xfrm>
            <a:off x="5375870" y="3768132"/>
            <a:ext cx="0" cy="1512814"/>
          </a:xfrm>
          <a:prstGeom prst="line">
            <a:avLst/>
          </a:prstGeom>
        </p:spPr>
        <p:style>
          <a:lnRef idx="2">
            <a:schemeClr val="dk1"/>
          </a:lnRef>
          <a:fillRef idx="0">
            <a:schemeClr val="dk1"/>
          </a:fillRef>
          <a:effectRef idx="1">
            <a:schemeClr val="dk1"/>
          </a:effectRef>
          <a:fontRef idx="minor">
            <a:schemeClr val="tx1"/>
          </a:fontRef>
        </p:style>
      </p:cxnSp>
      <p:cxnSp>
        <p:nvCxnSpPr>
          <p:cNvPr id="62" name="直線接點 61">
            <a:extLst>
              <a:ext uri="{FF2B5EF4-FFF2-40B4-BE49-F238E27FC236}">
                <a16:creationId xmlns:a16="http://schemas.microsoft.com/office/drawing/2014/main" id="{008C9272-58FC-427C-A216-BFCC1EA5A26F}"/>
              </a:ext>
            </a:extLst>
          </p:cNvPr>
          <p:cNvCxnSpPr/>
          <p:nvPr/>
        </p:nvCxnSpPr>
        <p:spPr>
          <a:xfrm>
            <a:off x="5375868" y="5295481"/>
            <a:ext cx="221064" cy="126142"/>
          </a:xfrm>
          <a:prstGeom prst="line">
            <a:avLst/>
          </a:prstGeom>
        </p:spPr>
        <p:style>
          <a:lnRef idx="2">
            <a:schemeClr val="dk1"/>
          </a:lnRef>
          <a:fillRef idx="0">
            <a:schemeClr val="dk1"/>
          </a:fillRef>
          <a:effectRef idx="1">
            <a:schemeClr val="dk1"/>
          </a:effectRef>
          <a:fontRef idx="minor">
            <a:schemeClr val="tx1"/>
          </a:fontRef>
        </p:style>
      </p:cxnSp>
      <p:cxnSp>
        <p:nvCxnSpPr>
          <p:cNvPr id="66" name="直線接點 65">
            <a:extLst>
              <a:ext uri="{FF2B5EF4-FFF2-40B4-BE49-F238E27FC236}">
                <a16:creationId xmlns:a16="http://schemas.microsoft.com/office/drawing/2014/main" id="{F145D691-EF80-435F-940E-825A25882E3E}"/>
              </a:ext>
            </a:extLst>
          </p:cNvPr>
          <p:cNvCxnSpPr>
            <a:cxnSpLocks/>
          </p:cNvCxnSpPr>
          <p:nvPr/>
        </p:nvCxnSpPr>
        <p:spPr>
          <a:xfrm>
            <a:off x="7197176" y="3607357"/>
            <a:ext cx="140677" cy="140678"/>
          </a:xfrm>
          <a:prstGeom prst="line">
            <a:avLst/>
          </a:prstGeom>
        </p:spPr>
        <p:style>
          <a:lnRef idx="2">
            <a:schemeClr val="dk1"/>
          </a:lnRef>
          <a:fillRef idx="0">
            <a:schemeClr val="dk1"/>
          </a:fillRef>
          <a:effectRef idx="1">
            <a:schemeClr val="dk1"/>
          </a:effectRef>
          <a:fontRef idx="minor">
            <a:schemeClr val="tx1"/>
          </a:fontRef>
        </p:style>
      </p:cxnSp>
      <p:cxnSp>
        <p:nvCxnSpPr>
          <p:cNvPr id="68" name="直線接點 67">
            <a:extLst>
              <a:ext uri="{FF2B5EF4-FFF2-40B4-BE49-F238E27FC236}">
                <a16:creationId xmlns:a16="http://schemas.microsoft.com/office/drawing/2014/main" id="{D12AB135-4F9D-446D-A2A0-1BF777305C04}"/>
              </a:ext>
            </a:extLst>
          </p:cNvPr>
          <p:cNvCxnSpPr/>
          <p:nvPr/>
        </p:nvCxnSpPr>
        <p:spPr>
          <a:xfrm>
            <a:off x="7337853" y="3724726"/>
            <a:ext cx="0" cy="1583153"/>
          </a:xfrm>
          <a:prstGeom prst="line">
            <a:avLst/>
          </a:prstGeom>
        </p:spPr>
        <p:style>
          <a:lnRef idx="2">
            <a:schemeClr val="dk1"/>
          </a:lnRef>
          <a:fillRef idx="0">
            <a:schemeClr val="dk1"/>
          </a:fillRef>
          <a:effectRef idx="1">
            <a:schemeClr val="dk1"/>
          </a:effectRef>
          <a:fontRef idx="minor">
            <a:schemeClr val="tx1"/>
          </a:fontRef>
        </p:style>
      </p:cxnSp>
      <p:cxnSp>
        <p:nvCxnSpPr>
          <p:cNvPr id="70" name="直線接點 69">
            <a:extLst>
              <a:ext uri="{FF2B5EF4-FFF2-40B4-BE49-F238E27FC236}">
                <a16:creationId xmlns:a16="http://schemas.microsoft.com/office/drawing/2014/main" id="{A1425BF4-2281-4D47-B603-BC282BE5D45C}"/>
              </a:ext>
            </a:extLst>
          </p:cNvPr>
          <p:cNvCxnSpPr/>
          <p:nvPr/>
        </p:nvCxnSpPr>
        <p:spPr>
          <a:xfrm flipH="1">
            <a:off x="7217272" y="5307879"/>
            <a:ext cx="120581" cy="126142"/>
          </a:xfrm>
          <a:prstGeom prst="line">
            <a:avLst/>
          </a:prstGeom>
        </p:spPr>
        <p:style>
          <a:lnRef idx="2">
            <a:schemeClr val="dk1"/>
          </a:lnRef>
          <a:fillRef idx="0">
            <a:schemeClr val="dk1"/>
          </a:fillRef>
          <a:effectRef idx="1">
            <a:schemeClr val="dk1"/>
          </a:effectRef>
          <a:fontRef idx="minor">
            <a:schemeClr val="tx1"/>
          </a:fontRef>
        </p:style>
      </p:cxnSp>
      <p:sp>
        <p:nvSpPr>
          <p:cNvPr id="72" name="文字方塊 71">
            <a:extLst>
              <a:ext uri="{FF2B5EF4-FFF2-40B4-BE49-F238E27FC236}">
                <a16:creationId xmlns:a16="http://schemas.microsoft.com/office/drawing/2014/main" id="{40B2769A-E9D4-4C6C-99D6-37B1D240D865}"/>
              </a:ext>
            </a:extLst>
          </p:cNvPr>
          <p:cNvSpPr txBox="1"/>
          <p:nvPr/>
        </p:nvSpPr>
        <p:spPr>
          <a:xfrm>
            <a:off x="5655636" y="3972584"/>
            <a:ext cx="1682217" cy="461665"/>
          </a:xfrm>
          <a:prstGeom prst="rect">
            <a:avLst/>
          </a:prstGeom>
          <a:noFill/>
        </p:spPr>
        <p:txBody>
          <a:bodyPr wrap="square" rtlCol="0">
            <a:spAutoFit/>
          </a:bodyPr>
          <a:lstStyle/>
          <a:p>
            <a:r>
              <a:rPr lang="en-US" altLang="zh-TW" sz="2400" dirty="0"/>
              <a:t>1  1  3  1</a:t>
            </a:r>
            <a:endParaRPr lang="zh-TW" altLang="en-US" sz="2400" dirty="0"/>
          </a:p>
        </p:txBody>
      </p:sp>
      <p:sp>
        <p:nvSpPr>
          <p:cNvPr id="74" name="文字方塊 73">
            <a:extLst>
              <a:ext uri="{FF2B5EF4-FFF2-40B4-BE49-F238E27FC236}">
                <a16:creationId xmlns:a16="http://schemas.microsoft.com/office/drawing/2014/main" id="{9E8CA54C-879C-4757-BD88-2C6CBC8E250C}"/>
              </a:ext>
            </a:extLst>
          </p:cNvPr>
          <p:cNvSpPr txBox="1"/>
          <p:nvPr/>
        </p:nvSpPr>
        <p:spPr>
          <a:xfrm>
            <a:off x="5697683" y="4678604"/>
            <a:ext cx="1380506" cy="461665"/>
          </a:xfrm>
          <a:prstGeom prst="rect">
            <a:avLst/>
          </a:prstGeom>
          <a:noFill/>
        </p:spPr>
        <p:txBody>
          <a:bodyPr wrap="none" rtlCol="0">
            <a:spAutoFit/>
          </a:bodyPr>
          <a:lstStyle/>
          <a:p>
            <a:r>
              <a:rPr lang="en-US" altLang="zh-TW" sz="2400" dirty="0"/>
              <a:t>4  2  4  5</a:t>
            </a:r>
            <a:endParaRPr lang="zh-TW" altLang="en-US" sz="2400" dirty="0"/>
          </a:p>
        </p:txBody>
      </p:sp>
    </p:spTree>
    <p:extLst>
      <p:ext uri="{BB962C8B-B14F-4D97-AF65-F5344CB8AC3E}">
        <p14:creationId xmlns:p14="http://schemas.microsoft.com/office/powerpoint/2010/main" val="9963268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B97A8C-15BD-4266-BEC8-DFCCD12FABA8}"/>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實作</a:t>
            </a:r>
          </a:p>
        </p:txBody>
      </p:sp>
      <p:sp>
        <p:nvSpPr>
          <p:cNvPr id="3" name="文字版面配置區 2">
            <a:extLst>
              <a:ext uri="{FF2B5EF4-FFF2-40B4-BE49-F238E27FC236}">
                <a16:creationId xmlns:a16="http://schemas.microsoft.com/office/drawing/2014/main" id="{5F049316-D7EC-4FC4-9D01-16B734A7BE8C}"/>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30590AD1-576E-426E-8695-0B87A03BB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90</a:t>
            </a:fld>
            <a:endParaRPr lang="en-US"/>
          </a:p>
        </p:txBody>
      </p:sp>
      <p:pic>
        <p:nvPicPr>
          <p:cNvPr id="12" name="圖片 11">
            <a:extLst>
              <a:ext uri="{FF2B5EF4-FFF2-40B4-BE49-F238E27FC236}">
                <a16:creationId xmlns:a16="http://schemas.microsoft.com/office/drawing/2014/main" id="{EBD041C4-D6F4-4EA4-ABF6-D0D6949197EE}"/>
              </a:ext>
            </a:extLst>
          </p:cNvPr>
          <p:cNvPicPr>
            <a:picLocks noChangeAspect="1"/>
          </p:cNvPicPr>
          <p:nvPr/>
        </p:nvPicPr>
        <p:blipFill rotWithShape="1">
          <a:blip r:embed="rId3"/>
          <a:srcRect b="1922"/>
          <a:stretch/>
        </p:blipFill>
        <p:spPr>
          <a:xfrm>
            <a:off x="0" y="1109679"/>
            <a:ext cx="2670175" cy="5611796"/>
          </a:xfrm>
          <a:prstGeom prst="rect">
            <a:avLst/>
          </a:prstGeom>
        </p:spPr>
      </p:pic>
      <p:sp>
        <p:nvSpPr>
          <p:cNvPr id="19" name="箭號: 向右 18">
            <a:extLst>
              <a:ext uri="{FF2B5EF4-FFF2-40B4-BE49-F238E27FC236}">
                <a16:creationId xmlns:a16="http://schemas.microsoft.com/office/drawing/2014/main" id="{4A18C0C2-74EE-4099-B565-9EC05A0A371E}"/>
              </a:ext>
            </a:extLst>
          </p:cNvPr>
          <p:cNvSpPr/>
          <p:nvPr/>
        </p:nvSpPr>
        <p:spPr>
          <a:xfrm rot="19368715">
            <a:off x="2670175" y="2367280"/>
            <a:ext cx="1170305" cy="2946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箭號: 向右 19">
            <a:extLst>
              <a:ext uri="{FF2B5EF4-FFF2-40B4-BE49-F238E27FC236}">
                <a16:creationId xmlns:a16="http://schemas.microsoft.com/office/drawing/2014/main" id="{B55147B7-0A08-4E09-867E-B7AEB719D18B}"/>
              </a:ext>
            </a:extLst>
          </p:cNvPr>
          <p:cNvSpPr/>
          <p:nvPr/>
        </p:nvSpPr>
        <p:spPr>
          <a:xfrm rot="1959295">
            <a:off x="2691243" y="3213435"/>
            <a:ext cx="1170305" cy="2946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圖片 21">
            <a:extLst>
              <a:ext uri="{FF2B5EF4-FFF2-40B4-BE49-F238E27FC236}">
                <a16:creationId xmlns:a16="http://schemas.microsoft.com/office/drawing/2014/main" id="{3B66A16D-FEBE-44F1-AC45-8CF0548F9FCA}"/>
              </a:ext>
            </a:extLst>
          </p:cNvPr>
          <p:cNvPicPr>
            <a:picLocks noChangeAspect="1"/>
          </p:cNvPicPr>
          <p:nvPr/>
        </p:nvPicPr>
        <p:blipFill>
          <a:blip r:embed="rId4"/>
          <a:stretch>
            <a:fillRect/>
          </a:stretch>
        </p:blipFill>
        <p:spPr>
          <a:xfrm>
            <a:off x="3882616" y="199022"/>
            <a:ext cx="5008904" cy="2797270"/>
          </a:xfrm>
          <a:prstGeom prst="rect">
            <a:avLst/>
          </a:prstGeom>
        </p:spPr>
      </p:pic>
      <p:pic>
        <p:nvPicPr>
          <p:cNvPr id="24" name="圖片 23">
            <a:extLst>
              <a:ext uri="{FF2B5EF4-FFF2-40B4-BE49-F238E27FC236}">
                <a16:creationId xmlns:a16="http://schemas.microsoft.com/office/drawing/2014/main" id="{955BE940-FD61-41DF-BCD8-2AD5CE5060A1}"/>
              </a:ext>
            </a:extLst>
          </p:cNvPr>
          <p:cNvPicPr>
            <a:picLocks noChangeAspect="1"/>
          </p:cNvPicPr>
          <p:nvPr/>
        </p:nvPicPr>
        <p:blipFill>
          <a:blip r:embed="rId5"/>
          <a:stretch>
            <a:fillRect/>
          </a:stretch>
        </p:blipFill>
        <p:spPr>
          <a:xfrm>
            <a:off x="3882616" y="3489706"/>
            <a:ext cx="5099584" cy="3169272"/>
          </a:xfrm>
          <a:prstGeom prst="rect">
            <a:avLst/>
          </a:prstGeom>
        </p:spPr>
      </p:pic>
      <p:sp>
        <p:nvSpPr>
          <p:cNvPr id="25" name="矩形 24">
            <a:extLst>
              <a:ext uri="{FF2B5EF4-FFF2-40B4-BE49-F238E27FC236}">
                <a16:creationId xmlns:a16="http://schemas.microsoft.com/office/drawing/2014/main" id="{FCA6EEAD-D736-49C5-8D23-3C2084E0868F}"/>
              </a:ext>
            </a:extLst>
          </p:cNvPr>
          <p:cNvSpPr/>
          <p:nvPr/>
        </p:nvSpPr>
        <p:spPr>
          <a:xfrm>
            <a:off x="3810538" y="136525"/>
            <a:ext cx="761462" cy="240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25E7EA4E-5687-4BE9-A064-2722F0AFA56F}"/>
              </a:ext>
            </a:extLst>
          </p:cNvPr>
          <p:cNvSpPr/>
          <p:nvPr/>
        </p:nvSpPr>
        <p:spPr>
          <a:xfrm>
            <a:off x="3810538" y="3451223"/>
            <a:ext cx="761462" cy="240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38224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C61EE4-14DC-4786-AD8B-E952F781D393}"/>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實作</a:t>
            </a:r>
            <a:endParaRPr lang="zh-TW" altLang="en-US" dirty="0"/>
          </a:p>
        </p:txBody>
      </p:sp>
      <p:sp>
        <p:nvSpPr>
          <p:cNvPr id="3" name="文字版面配置區 2">
            <a:extLst>
              <a:ext uri="{FF2B5EF4-FFF2-40B4-BE49-F238E27FC236}">
                <a16:creationId xmlns:a16="http://schemas.microsoft.com/office/drawing/2014/main" id="{5FB4109D-D5EC-473E-951B-5DB1634C00ED}"/>
              </a:ext>
            </a:extLst>
          </p:cNvPr>
          <p:cNvSpPr>
            <a:spLocks noGrp="1"/>
          </p:cNvSpPr>
          <p:nvPr>
            <p:ph type="body" idx="1"/>
          </p:nvPr>
        </p:nvSpPr>
        <p:spPr/>
        <p:txBody>
          <a:bodyPr/>
          <a:lstStyle/>
          <a:p>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找出</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x/y</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b="0" dirty="0">
                <a:latin typeface="Times New Roman" panose="02020603050405020304" pitchFamily="18" charset="0"/>
                <a:ea typeface="標楷體" panose="03000509000000000000" pitchFamily="65" charset="-120"/>
                <a:cs typeface="Times New Roman" panose="02020603050405020304" pitchFamily="18" charset="0"/>
              </a:rPr>
              <a:t>min/max</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值並轉成矩陣值</a:t>
            </a:r>
          </a:p>
        </p:txBody>
      </p:sp>
      <p:sp>
        <p:nvSpPr>
          <p:cNvPr id="4" name="投影片編號版面配置區 3">
            <a:extLst>
              <a:ext uri="{FF2B5EF4-FFF2-40B4-BE49-F238E27FC236}">
                <a16:creationId xmlns:a16="http://schemas.microsoft.com/office/drawing/2014/main" id="{CB3C5C80-19B3-449A-861A-38BDC673BC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91</a:t>
            </a:fld>
            <a:endParaRPr lang="en-US"/>
          </a:p>
        </p:txBody>
      </p:sp>
      <p:pic>
        <p:nvPicPr>
          <p:cNvPr id="6" name="圖片 5">
            <a:extLst>
              <a:ext uri="{FF2B5EF4-FFF2-40B4-BE49-F238E27FC236}">
                <a16:creationId xmlns:a16="http://schemas.microsoft.com/office/drawing/2014/main" id="{B889FACA-847A-4D77-83A6-B812FE0DDEED}"/>
              </a:ext>
            </a:extLst>
          </p:cNvPr>
          <p:cNvPicPr>
            <a:picLocks noChangeAspect="1"/>
          </p:cNvPicPr>
          <p:nvPr/>
        </p:nvPicPr>
        <p:blipFill>
          <a:blip r:embed="rId2"/>
          <a:stretch>
            <a:fillRect/>
          </a:stretch>
        </p:blipFill>
        <p:spPr>
          <a:xfrm>
            <a:off x="386022" y="2383140"/>
            <a:ext cx="1851688" cy="852197"/>
          </a:xfrm>
          <a:prstGeom prst="rect">
            <a:avLst/>
          </a:prstGeom>
        </p:spPr>
      </p:pic>
      <p:pic>
        <p:nvPicPr>
          <p:cNvPr id="8" name="圖片 7">
            <a:extLst>
              <a:ext uri="{FF2B5EF4-FFF2-40B4-BE49-F238E27FC236}">
                <a16:creationId xmlns:a16="http://schemas.microsoft.com/office/drawing/2014/main" id="{0A04A3F9-096D-4969-9998-9E42D1221272}"/>
              </a:ext>
            </a:extLst>
          </p:cNvPr>
          <p:cNvPicPr>
            <a:picLocks noChangeAspect="1"/>
          </p:cNvPicPr>
          <p:nvPr/>
        </p:nvPicPr>
        <p:blipFill>
          <a:blip r:embed="rId3"/>
          <a:stretch>
            <a:fillRect/>
          </a:stretch>
        </p:blipFill>
        <p:spPr>
          <a:xfrm>
            <a:off x="2632542" y="1982398"/>
            <a:ext cx="3878916" cy="1653683"/>
          </a:xfrm>
          <a:prstGeom prst="rect">
            <a:avLst/>
          </a:prstGeom>
        </p:spPr>
      </p:pic>
      <p:pic>
        <p:nvPicPr>
          <p:cNvPr id="12" name="圖片 11">
            <a:extLst>
              <a:ext uri="{FF2B5EF4-FFF2-40B4-BE49-F238E27FC236}">
                <a16:creationId xmlns:a16="http://schemas.microsoft.com/office/drawing/2014/main" id="{CF6FB62A-EF3A-4927-BF11-A970B72ACA0B}"/>
              </a:ext>
            </a:extLst>
          </p:cNvPr>
          <p:cNvPicPr>
            <a:picLocks noChangeAspect="1"/>
          </p:cNvPicPr>
          <p:nvPr/>
        </p:nvPicPr>
        <p:blipFill>
          <a:blip r:embed="rId4"/>
          <a:stretch>
            <a:fillRect/>
          </a:stretch>
        </p:blipFill>
        <p:spPr>
          <a:xfrm>
            <a:off x="327572" y="4397664"/>
            <a:ext cx="3063611" cy="1185536"/>
          </a:xfrm>
          <a:prstGeom prst="rect">
            <a:avLst/>
          </a:prstGeom>
        </p:spPr>
      </p:pic>
      <p:sp>
        <p:nvSpPr>
          <p:cNvPr id="13" name="箭號: 向下 12">
            <a:extLst>
              <a:ext uri="{FF2B5EF4-FFF2-40B4-BE49-F238E27FC236}">
                <a16:creationId xmlns:a16="http://schemas.microsoft.com/office/drawing/2014/main" id="{F9F6D73A-508E-478A-9D43-AF9B5B688354}"/>
              </a:ext>
            </a:extLst>
          </p:cNvPr>
          <p:cNvSpPr/>
          <p:nvPr/>
        </p:nvSpPr>
        <p:spPr>
          <a:xfrm>
            <a:off x="1015791" y="3280249"/>
            <a:ext cx="426720" cy="107250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8D77E191-1BC0-45AD-A8A1-3DF45EC6581C}"/>
              </a:ext>
            </a:extLst>
          </p:cNvPr>
          <p:cNvSpPr/>
          <p:nvPr/>
        </p:nvSpPr>
        <p:spPr>
          <a:xfrm>
            <a:off x="2632542" y="2557463"/>
            <a:ext cx="3920658" cy="2619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68E78E8-E4A5-4F92-A953-2653DC26AA71}"/>
              </a:ext>
            </a:extLst>
          </p:cNvPr>
          <p:cNvSpPr/>
          <p:nvPr/>
        </p:nvSpPr>
        <p:spPr>
          <a:xfrm>
            <a:off x="293262" y="2360688"/>
            <a:ext cx="2025395" cy="8521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715935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17C322-1811-4D08-9D97-15CE684E0F76}"/>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實作</a:t>
            </a:r>
            <a:endParaRPr lang="zh-TW" altLang="en-US" dirty="0">
              <a:solidFill>
                <a:srgbClr val="FFFF00"/>
              </a:solidFill>
            </a:endParaRPr>
          </a:p>
        </p:txBody>
      </p:sp>
      <p:sp>
        <p:nvSpPr>
          <p:cNvPr id="3" name="文字版面配置區 2">
            <a:extLst>
              <a:ext uri="{FF2B5EF4-FFF2-40B4-BE49-F238E27FC236}">
                <a16:creationId xmlns:a16="http://schemas.microsoft.com/office/drawing/2014/main" id="{F351CF35-95AD-451B-96DC-E590905FFB61}"/>
              </a:ext>
            </a:extLst>
          </p:cNvPr>
          <p:cNvSpPr>
            <a:spLocks noGrp="1"/>
          </p:cNvSpPr>
          <p:nvPr>
            <p:ph type="body" idx="1"/>
          </p:nvPr>
        </p:nvSpPr>
        <p:spPr/>
        <p:txBody>
          <a:bodyPr/>
          <a:lstStyle/>
          <a:p>
            <a:pPr>
              <a:buClr>
                <a:srgbClr val="0070C0"/>
              </a:buClr>
            </a:pP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如果線曾經繞出</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則會用</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flag</a:t>
            </a: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記錄下來，若下次又饒回</a:t>
            </a:r>
            <a:r>
              <a:rPr lang="en-US" altLang="zh-TW"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bump</a:t>
            </a:r>
            <a:r>
              <a:rPr lang="zh-TW" altLang="en-US" b="0"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rPr>
              <a:t>就會開始有處罰。</a:t>
            </a:r>
            <a:endParaRPr lang="zh-TW" altLang="en-US" dirty="0">
              <a:solidFill>
                <a:srgbClr val="2B13DD"/>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F3B8A73-80FF-497A-A293-C6C2464E0E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pic>
        <p:nvPicPr>
          <p:cNvPr id="6" name="圖片 5" descr="一張含有 文字, 監視器, 室內, 螢幕擷取畫面 的圖片&#10;&#10;自動產生的描述">
            <a:extLst>
              <a:ext uri="{FF2B5EF4-FFF2-40B4-BE49-F238E27FC236}">
                <a16:creationId xmlns:a16="http://schemas.microsoft.com/office/drawing/2014/main" id="{B5D3B455-4E4F-A5B5-C1F9-53BF850F9A8D}"/>
              </a:ext>
            </a:extLst>
          </p:cNvPr>
          <p:cNvPicPr>
            <a:picLocks noChangeAspect="1"/>
          </p:cNvPicPr>
          <p:nvPr/>
        </p:nvPicPr>
        <p:blipFill>
          <a:blip r:embed="rId2"/>
          <a:stretch>
            <a:fillRect/>
          </a:stretch>
        </p:blipFill>
        <p:spPr>
          <a:xfrm>
            <a:off x="0" y="3376571"/>
            <a:ext cx="9144000" cy="2930503"/>
          </a:xfrm>
          <a:prstGeom prst="rect">
            <a:avLst/>
          </a:prstGeom>
        </p:spPr>
      </p:pic>
      <p:sp>
        <p:nvSpPr>
          <p:cNvPr id="9" name="矩形 8">
            <a:extLst>
              <a:ext uri="{FF2B5EF4-FFF2-40B4-BE49-F238E27FC236}">
                <a16:creationId xmlns:a16="http://schemas.microsoft.com/office/drawing/2014/main" id="{289E99C4-7444-4E92-B963-ECBF258D4A05}"/>
              </a:ext>
            </a:extLst>
          </p:cNvPr>
          <p:cNvSpPr/>
          <p:nvPr/>
        </p:nvSpPr>
        <p:spPr>
          <a:xfrm>
            <a:off x="251520" y="4550229"/>
            <a:ext cx="8892480" cy="17568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629094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CDC306-599A-49B1-9F3E-1C3BB6945397}"/>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結果一</a:t>
            </a:r>
          </a:p>
        </p:txBody>
      </p:sp>
      <p:sp>
        <p:nvSpPr>
          <p:cNvPr id="3" name="文字版面配置區 2">
            <a:extLst>
              <a:ext uri="{FF2B5EF4-FFF2-40B4-BE49-F238E27FC236}">
                <a16:creationId xmlns:a16="http://schemas.microsoft.com/office/drawing/2014/main" id="{8C5A5FFF-06F1-4062-9D1F-1545E2E8C3A6}"/>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設輸入的資料符合邊界限制</a:t>
            </a:r>
            <a:endParaRPr lang="en-US" altLang="zh-TW" b="0" dirty="0">
              <a:latin typeface="標楷體" panose="03000509000000000000" pitchFamily="65" charset="-120"/>
              <a:ea typeface="標楷體" panose="03000509000000000000" pitchFamily="65" charset="-120"/>
            </a:endParaRPr>
          </a:p>
          <a:p>
            <a:pPr>
              <a:buFont typeface="Arial" panose="020B0604020202020204" pitchFamily="34" charset="0"/>
              <a:buChar char="•"/>
            </a:pPr>
            <a:r>
              <a:rPr lang="en-US" altLang="zh-TW" dirty="0" err="1"/>
              <a:t>min_row</a:t>
            </a:r>
            <a:r>
              <a:rPr lang="en-US" altLang="zh-TW" dirty="0"/>
              <a:t>=33</a:t>
            </a:r>
          </a:p>
          <a:p>
            <a:r>
              <a:rPr lang="en-US" altLang="zh-TW" dirty="0" err="1"/>
              <a:t>min_col</a:t>
            </a:r>
            <a:r>
              <a:rPr lang="en-US" altLang="zh-TW" dirty="0"/>
              <a:t>=12</a:t>
            </a:r>
          </a:p>
          <a:p>
            <a:r>
              <a:rPr lang="en-US" altLang="zh-TW" dirty="0" err="1"/>
              <a:t>Max_row</a:t>
            </a:r>
            <a:r>
              <a:rPr lang="en-US" altLang="zh-TW" dirty="0"/>
              <a:t>=50</a:t>
            </a:r>
          </a:p>
          <a:p>
            <a:r>
              <a:rPr lang="en-US" altLang="zh-TW" dirty="0" err="1"/>
              <a:t>Max_col</a:t>
            </a:r>
            <a:r>
              <a:rPr lang="en-US" altLang="zh-TW" dirty="0"/>
              <a:t>=32</a:t>
            </a:r>
          </a:p>
        </p:txBody>
      </p:sp>
      <p:sp>
        <p:nvSpPr>
          <p:cNvPr id="4" name="投影片編號版面配置區 3">
            <a:extLst>
              <a:ext uri="{FF2B5EF4-FFF2-40B4-BE49-F238E27FC236}">
                <a16:creationId xmlns:a16="http://schemas.microsoft.com/office/drawing/2014/main" id="{1193EDC6-0451-41B7-BD9C-B048266671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93</a:t>
            </a:fld>
            <a:endParaRPr lang="en-US"/>
          </a:p>
        </p:txBody>
      </p:sp>
      <p:pic>
        <p:nvPicPr>
          <p:cNvPr id="5" name="圖片 4" descr="一張含有 文字, 窗戶 的圖片&#10;&#10;自動產生的描述">
            <a:extLst>
              <a:ext uri="{FF2B5EF4-FFF2-40B4-BE49-F238E27FC236}">
                <a16:creationId xmlns:a16="http://schemas.microsoft.com/office/drawing/2014/main" id="{6B2C6F71-0B76-4817-9959-2A48A268E288}"/>
              </a:ext>
            </a:extLst>
          </p:cNvPr>
          <p:cNvPicPr>
            <a:picLocks noChangeAspect="1"/>
          </p:cNvPicPr>
          <p:nvPr/>
        </p:nvPicPr>
        <p:blipFill>
          <a:blip r:embed="rId2"/>
          <a:stretch>
            <a:fillRect/>
          </a:stretch>
        </p:blipFill>
        <p:spPr>
          <a:xfrm>
            <a:off x="4856287" y="619785"/>
            <a:ext cx="3678307" cy="5914514"/>
          </a:xfrm>
          <a:prstGeom prst="rect">
            <a:avLst/>
          </a:prstGeom>
        </p:spPr>
      </p:pic>
      <p:sp>
        <p:nvSpPr>
          <p:cNvPr id="6" name="文字方塊 6">
            <a:extLst>
              <a:ext uri="{FF2B5EF4-FFF2-40B4-BE49-F238E27FC236}">
                <a16:creationId xmlns:a16="http://schemas.microsoft.com/office/drawing/2014/main" id="{A528971D-CC9D-4C99-ADE7-9E0C45C16F47}"/>
              </a:ext>
            </a:extLst>
          </p:cNvPr>
          <p:cNvSpPr txBox="1"/>
          <p:nvPr/>
        </p:nvSpPr>
        <p:spPr>
          <a:xfrm>
            <a:off x="6360252" y="3071394"/>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(27,22)</a:t>
            </a:r>
            <a:endParaRPr lang="zh-TW" altLang="en-US" sz="1200" dirty="0">
              <a:solidFill>
                <a:srgbClr val="FF0000"/>
              </a:solidFill>
            </a:endParaRPr>
          </a:p>
        </p:txBody>
      </p:sp>
      <p:sp>
        <p:nvSpPr>
          <p:cNvPr id="7" name="橢圓 6">
            <a:extLst>
              <a:ext uri="{FF2B5EF4-FFF2-40B4-BE49-F238E27FC236}">
                <a16:creationId xmlns:a16="http://schemas.microsoft.com/office/drawing/2014/main" id="{F2705B77-2110-4A60-8EEE-A91AD0ECF472}"/>
              </a:ext>
            </a:extLst>
          </p:cNvPr>
          <p:cNvSpPr/>
          <p:nvPr/>
        </p:nvSpPr>
        <p:spPr>
          <a:xfrm>
            <a:off x="6581250" y="1626143"/>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8" name="橢圓 7">
            <a:extLst>
              <a:ext uri="{FF2B5EF4-FFF2-40B4-BE49-F238E27FC236}">
                <a16:creationId xmlns:a16="http://schemas.microsoft.com/office/drawing/2014/main" id="{9A387BAD-ED60-4B03-B08E-3441C7713E1A}"/>
              </a:ext>
            </a:extLst>
          </p:cNvPr>
          <p:cNvSpPr/>
          <p:nvPr/>
        </p:nvSpPr>
        <p:spPr>
          <a:xfrm>
            <a:off x="6439408" y="592566"/>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9" name="文字方塊 10">
            <a:extLst>
              <a:ext uri="{FF2B5EF4-FFF2-40B4-BE49-F238E27FC236}">
                <a16:creationId xmlns:a16="http://schemas.microsoft.com/office/drawing/2014/main" id="{CCEC8139-A2A2-4C62-B24D-C37E8D1A5BF5}"/>
              </a:ext>
            </a:extLst>
          </p:cNvPr>
          <p:cNvSpPr txBox="1"/>
          <p:nvPr/>
        </p:nvSpPr>
        <p:spPr>
          <a:xfrm>
            <a:off x="6695440" y="513216"/>
            <a:ext cx="585417"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(0,27)</a:t>
            </a:r>
            <a:endParaRPr lang="zh-TW" altLang="en-US" sz="1200" dirty="0">
              <a:solidFill>
                <a:srgbClr val="FF0000"/>
              </a:solidFill>
            </a:endParaRPr>
          </a:p>
        </p:txBody>
      </p:sp>
      <p:sp>
        <p:nvSpPr>
          <p:cNvPr id="10" name="文字方塊 12">
            <a:extLst>
              <a:ext uri="{FF2B5EF4-FFF2-40B4-BE49-F238E27FC236}">
                <a16:creationId xmlns:a16="http://schemas.microsoft.com/office/drawing/2014/main" id="{EF0C3A66-036C-4739-9F28-19504CCB7CD2}"/>
              </a:ext>
            </a:extLst>
          </p:cNvPr>
          <p:cNvSpPr txBox="1"/>
          <p:nvPr/>
        </p:nvSpPr>
        <p:spPr>
          <a:xfrm>
            <a:off x="6737919" y="857056"/>
            <a:ext cx="585417"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(3,30)</a:t>
            </a:r>
            <a:endParaRPr lang="zh-TW" altLang="en-US" sz="1200" dirty="0">
              <a:solidFill>
                <a:srgbClr val="FF0000"/>
              </a:solidFill>
            </a:endParaRPr>
          </a:p>
        </p:txBody>
      </p:sp>
      <p:sp>
        <p:nvSpPr>
          <p:cNvPr id="11" name="橢圓 10">
            <a:extLst>
              <a:ext uri="{FF2B5EF4-FFF2-40B4-BE49-F238E27FC236}">
                <a16:creationId xmlns:a16="http://schemas.microsoft.com/office/drawing/2014/main" id="{FFAFAE4C-657F-498A-A621-892DB6D19E75}"/>
              </a:ext>
            </a:extLst>
          </p:cNvPr>
          <p:cNvSpPr/>
          <p:nvPr/>
        </p:nvSpPr>
        <p:spPr>
          <a:xfrm>
            <a:off x="6597197" y="1861484"/>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12" name="文字方塊 14">
            <a:extLst>
              <a:ext uri="{FF2B5EF4-FFF2-40B4-BE49-F238E27FC236}">
                <a16:creationId xmlns:a16="http://schemas.microsoft.com/office/drawing/2014/main" id="{6F12E658-CF93-42A9-9709-18291E5F1C57}"/>
              </a:ext>
            </a:extLst>
          </p:cNvPr>
          <p:cNvSpPr txBox="1"/>
          <p:nvPr/>
        </p:nvSpPr>
        <p:spPr>
          <a:xfrm>
            <a:off x="6737919" y="1528009"/>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(11,30)</a:t>
            </a:r>
            <a:endParaRPr lang="zh-TW" altLang="en-US" sz="1200" dirty="0">
              <a:solidFill>
                <a:srgbClr val="FF0000"/>
              </a:solidFill>
            </a:endParaRPr>
          </a:p>
        </p:txBody>
      </p:sp>
      <p:sp>
        <p:nvSpPr>
          <p:cNvPr id="13" name="文字方塊 15">
            <a:extLst>
              <a:ext uri="{FF2B5EF4-FFF2-40B4-BE49-F238E27FC236}">
                <a16:creationId xmlns:a16="http://schemas.microsoft.com/office/drawing/2014/main" id="{C6013582-B015-494F-A5F3-41550890EEF7}"/>
              </a:ext>
            </a:extLst>
          </p:cNvPr>
          <p:cNvSpPr txBox="1"/>
          <p:nvPr/>
        </p:nvSpPr>
        <p:spPr>
          <a:xfrm>
            <a:off x="6793683" y="1832608"/>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(13,30)</a:t>
            </a:r>
            <a:endParaRPr lang="zh-TW" altLang="en-US" sz="1200" dirty="0">
              <a:solidFill>
                <a:srgbClr val="FF0000"/>
              </a:solidFill>
            </a:endParaRPr>
          </a:p>
        </p:txBody>
      </p:sp>
      <p:sp>
        <p:nvSpPr>
          <p:cNvPr id="14" name="文字方塊 16">
            <a:extLst>
              <a:ext uri="{FF2B5EF4-FFF2-40B4-BE49-F238E27FC236}">
                <a16:creationId xmlns:a16="http://schemas.microsoft.com/office/drawing/2014/main" id="{1E1FD046-08C3-4442-8AE3-A015008D262A}"/>
              </a:ext>
            </a:extLst>
          </p:cNvPr>
          <p:cNvSpPr txBox="1"/>
          <p:nvPr/>
        </p:nvSpPr>
        <p:spPr>
          <a:xfrm>
            <a:off x="6761696" y="2389669"/>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(19,30)</a:t>
            </a:r>
            <a:endParaRPr lang="zh-TW" altLang="en-US" sz="1200" dirty="0">
              <a:solidFill>
                <a:srgbClr val="FF0000"/>
              </a:solidFill>
            </a:endParaRPr>
          </a:p>
        </p:txBody>
      </p:sp>
      <p:sp>
        <p:nvSpPr>
          <p:cNvPr id="15" name="文字方塊 20">
            <a:extLst>
              <a:ext uri="{FF2B5EF4-FFF2-40B4-BE49-F238E27FC236}">
                <a16:creationId xmlns:a16="http://schemas.microsoft.com/office/drawing/2014/main" id="{5C4B8351-28DD-44F7-910E-4BFA13068888}"/>
              </a:ext>
            </a:extLst>
          </p:cNvPr>
          <p:cNvSpPr txBox="1"/>
          <p:nvPr/>
        </p:nvSpPr>
        <p:spPr>
          <a:xfrm>
            <a:off x="5142633" y="3432873"/>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chemeClr val="bg2">
                    <a:lumMod val="60000"/>
                    <a:lumOff val="40000"/>
                  </a:schemeClr>
                </a:solidFill>
              </a:rPr>
              <a:t>(33,12)</a:t>
            </a:r>
            <a:endParaRPr lang="zh-TW" altLang="en-US" sz="1200" dirty="0">
              <a:solidFill>
                <a:schemeClr val="bg2">
                  <a:lumMod val="60000"/>
                  <a:lumOff val="40000"/>
                </a:schemeClr>
              </a:solidFill>
            </a:endParaRPr>
          </a:p>
        </p:txBody>
      </p:sp>
      <p:sp>
        <p:nvSpPr>
          <p:cNvPr id="16" name="文字方塊 22">
            <a:extLst>
              <a:ext uri="{FF2B5EF4-FFF2-40B4-BE49-F238E27FC236}">
                <a16:creationId xmlns:a16="http://schemas.microsoft.com/office/drawing/2014/main" id="{462AD3BE-1297-4647-81F4-E561B4BFB567}"/>
              </a:ext>
            </a:extLst>
          </p:cNvPr>
          <p:cNvSpPr txBox="1"/>
          <p:nvPr/>
        </p:nvSpPr>
        <p:spPr>
          <a:xfrm>
            <a:off x="6927887" y="5396108"/>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chemeClr val="bg2">
                    <a:lumMod val="60000"/>
                    <a:lumOff val="40000"/>
                  </a:schemeClr>
                </a:solidFill>
              </a:rPr>
              <a:t>(50,32)</a:t>
            </a:r>
            <a:endParaRPr lang="zh-TW" altLang="en-US" sz="1200" dirty="0">
              <a:solidFill>
                <a:schemeClr val="bg2">
                  <a:lumMod val="60000"/>
                  <a:lumOff val="40000"/>
                </a:schemeClr>
              </a:solidFill>
            </a:endParaRPr>
          </a:p>
        </p:txBody>
      </p:sp>
      <p:sp>
        <p:nvSpPr>
          <p:cNvPr id="17" name="矩形 16">
            <a:extLst>
              <a:ext uri="{FF2B5EF4-FFF2-40B4-BE49-F238E27FC236}">
                <a16:creationId xmlns:a16="http://schemas.microsoft.com/office/drawing/2014/main" id="{471FD1E1-AD09-4C70-A38D-1562FFA23793}"/>
              </a:ext>
            </a:extLst>
          </p:cNvPr>
          <p:cNvSpPr/>
          <p:nvPr/>
        </p:nvSpPr>
        <p:spPr>
          <a:xfrm>
            <a:off x="5576951" y="3816488"/>
            <a:ext cx="1200013" cy="1630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tLang="zh-TW" dirty="0"/>
              <a:t>BUMP</a:t>
            </a:r>
            <a:endParaRPr lang="zh-TW" altLang="en-US" dirty="0"/>
          </a:p>
        </p:txBody>
      </p:sp>
      <p:sp>
        <p:nvSpPr>
          <p:cNvPr id="18" name="橢圓 17">
            <a:extLst>
              <a:ext uri="{FF2B5EF4-FFF2-40B4-BE49-F238E27FC236}">
                <a16:creationId xmlns:a16="http://schemas.microsoft.com/office/drawing/2014/main" id="{EA921545-35A9-4165-B6E2-DC4F9A3D6E59}"/>
              </a:ext>
            </a:extLst>
          </p:cNvPr>
          <p:cNvSpPr/>
          <p:nvPr/>
        </p:nvSpPr>
        <p:spPr>
          <a:xfrm>
            <a:off x="6597197" y="2389669"/>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19" name="橢圓 18">
            <a:extLst>
              <a:ext uri="{FF2B5EF4-FFF2-40B4-BE49-F238E27FC236}">
                <a16:creationId xmlns:a16="http://schemas.microsoft.com/office/drawing/2014/main" id="{91D38E47-716D-4686-A58B-AE548BD50BAC}"/>
              </a:ext>
            </a:extLst>
          </p:cNvPr>
          <p:cNvSpPr/>
          <p:nvPr/>
        </p:nvSpPr>
        <p:spPr>
          <a:xfrm>
            <a:off x="6112949" y="3201757"/>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20" name="橢圓 19">
            <a:extLst>
              <a:ext uri="{FF2B5EF4-FFF2-40B4-BE49-F238E27FC236}">
                <a16:creationId xmlns:a16="http://schemas.microsoft.com/office/drawing/2014/main" id="{83B3D429-744C-4616-A962-D730B0E31908}"/>
              </a:ext>
            </a:extLst>
          </p:cNvPr>
          <p:cNvSpPr/>
          <p:nvPr/>
        </p:nvSpPr>
        <p:spPr>
          <a:xfrm>
            <a:off x="6597197" y="896784"/>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Tree>
    <p:extLst>
      <p:ext uri="{BB962C8B-B14F-4D97-AF65-F5344CB8AC3E}">
        <p14:creationId xmlns:p14="http://schemas.microsoft.com/office/powerpoint/2010/main" val="21715303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8AC58-FE5A-4033-ACA1-E495FE98FBA3}"/>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結果一</a:t>
            </a:r>
            <a:endParaRPr lang="zh-TW" altLang="en-US" dirty="0"/>
          </a:p>
        </p:txBody>
      </p:sp>
      <p:sp>
        <p:nvSpPr>
          <p:cNvPr id="3" name="文字版面配置區 2">
            <a:extLst>
              <a:ext uri="{FF2B5EF4-FFF2-40B4-BE49-F238E27FC236}">
                <a16:creationId xmlns:a16="http://schemas.microsoft.com/office/drawing/2014/main" id="{11294C37-55BA-4B0D-B28F-6DAB1FB83188}"/>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D79F0F92-535D-48C3-B2C5-E4F3A6D0E3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94</a:t>
            </a:fld>
            <a:endParaRPr lang="en-US"/>
          </a:p>
        </p:txBody>
      </p:sp>
      <p:pic>
        <p:nvPicPr>
          <p:cNvPr id="6" name="圖片 5">
            <a:extLst>
              <a:ext uri="{FF2B5EF4-FFF2-40B4-BE49-F238E27FC236}">
                <a16:creationId xmlns:a16="http://schemas.microsoft.com/office/drawing/2014/main" id="{DB5A9474-FE60-4F48-8750-D4525BDF827A}"/>
              </a:ext>
            </a:extLst>
          </p:cNvPr>
          <p:cNvPicPr>
            <a:picLocks noChangeAspect="1"/>
          </p:cNvPicPr>
          <p:nvPr/>
        </p:nvPicPr>
        <p:blipFill>
          <a:blip r:embed="rId2"/>
          <a:stretch>
            <a:fillRect/>
          </a:stretch>
        </p:blipFill>
        <p:spPr>
          <a:xfrm>
            <a:off x="631111" y="1576224"/>
            <a:ext cx="3253069" cy="2223616"/>
          </a:xfrm>
          <a:prstGeom prst="rect">
            <a:avLst/>
          </a:prstGeom>
        </p:spPr>
      </p:pic>
      <p:sp>
        <p:nvSpPr>
          <p:cNvPr id="7" name="矩形 6">
            <a:extLst>
              <a:ext uri="{FF2B5EF4-FFF2-40B4-BE49-F238E27FC236}">
                <a16:creationId xmlns:a16="http://schemas.microsoft.com/office/drawing/2014/main" id="{7A075A6A-BECD-471B-8F59-0663BB5D0C3C}"/>
              </a:ext>
            </a:extLst>
          </p:cNvPr>
          <p:cNvSpPr/>
          <p:nvPr/>
        </p:nvSpPr>
        <p:spPr>
          <a:xfrm>
            <a:off x="631111" y="3230880"/>
            <a:ext cx="2996009" cy="568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43369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6CA4E1D1-E794-4B6F-8842-23724FA233D5}"/>
              </a:ext>
            </a:extLst>
          </p:cNvPr>
          <p:cNvSpPr>
            <a:spLocks noGrp="1"/>
          </p:cNvSpPr>
          <p:nvPr>
            <p:ph type="body" idx="1"/>
          </p:nvPr>
        </p:nvSpPr>
        <p:spPr/>
        <p:txBody>
          <a:bodyPr/>
          <a:lstStyle/>
          <a:p>
            <a:r>
              <a:rPr lang="zh-TW" altLang="en-US" b="0" dirty="0">
                <a:latin typeface="標楷體" panose="03000509000000000000" pitchFamily="65" charset="-120"/>
                <a:ea typeface="標楷體" panose="03000509000000000000" pitchFamily="65" charset="-120"/>
              </a:rPr>
              <a:t>設輸入的資料不全符合邊界限制</a:t>
            </a:r>
            <a:endParaRPr lang="en-US" altLang="zh-TW" b="0" dirty="0">
              <a:latin typeface="標楷體" panose="03000509000000000000" pitchFamily="65" charset="-120"/>
              <a:ea typeface="標楷體" panose="03000509000000000000" pitchFamily="65" charset="-120"/>
            </a:endParaRPr>
          </a:p>
          <a:p>
            <a:pPr>
              <a:buFont typeface="Arial" panose="020B0604020202020204" pitchFamily="34" charset="0"/>
              <a:buChar char="•"/>
            </a:pPr>
            <a:r>
              <a:rPr lang="en-US" altLang="zh-TW" dirty="0" err="1"/>
              <a:t>min_row</a:t>
            </a:r>
            <a:r>
              <a:rPr lang="en-US" altLang="zh-TW" dirty="0"/>
              <a:t>=26</a:t>
            </a:r>
          </a:p>
          <a:p>
            <a:r>
              <a:rPr lang="en-US" altLang="zh-TW" dirty="0" err="1"/>
              <a:t>min_col</a:t>
            </a:r>
            <a:r>
              <a:rPr lang="en-US" altLang="zh-TW" dirty="0"/>
              <a:t>=18</a:t>
            </a:r>
          </a:p>
          <a:p>
            <a:r>
              <a:rPr lang="en-US" altLang="zh-TW" dirty="0" err="1"/>
              <a:t>Max_row</a:t>
            </a:r>
            <a:r>
              <a:rPr lang="en-US" altLang="zh-TW" dirty="0"/>
              <a:t>=35</a:t>
            </a:r>
          </a:p>
          <a:p>
            <a:r>
              <a:rPr lang="en-US" altLang="zh-TW" dirty="0" err="1"/>
              <a:t>Max_col</a:t>
            </a:r>
            <a:r>
              <a:rPr lang="en-US" altLang="zh-TW" dirty="0"/>
              <a:t>=35</a:t>
            </a:r>
            <a:endParaRPr lang="zh-TW" altLang="en-US" dirty="0"/>
          </a:p>
        </p:txBody>
      </p:sp>
      <p:pic>
        <p:nvPicPr>
          <p:cNvPr id="24" name="圖片 23">
            <a:extLst>
              <a:ext uri="{FF2B5EF4-FFF2-40B4-BE49-F238E27FC236}">
                <a16:creationId xmlns:a16="http://schemas.microsoft.com/office/drawing/2014/main" id="{EA2820F4-26F9-B8E1-D544-A1C6E0050041}"/>
              </a:ext>
            </a:extLst>
          </p:cNvPr>
          <p:cNvPicPr>
            <a:picLocks noChangeAspect="1"/>
          </p:cNvPicPr>
          <p:nvPr/>
        </p:nvPicPr>
        <p:blipFill>
          <a:blip r:embed="rId3"/>
          <a:stretch>
            <a:fillRect/>
          </a:stretch>
        </p:blipFill>
        <p:spPr>
          <a:xfrm>
            <a:off x="4124072" y="2025905"/>
            <a:ext cx="5054652" cy="4741249"/>
          </a:xfrm>
          <a:prstGeom prst="rect">
            <a:avLst/>
          </a:prstGeom>
        </p:spPr>
      </p:pic>
      <p:sp>
        <p:nvSpPr>
          <p:cNvPr id="68" name="矩形 67">
            <a:extLst>
              <a:ext uri="{FF2B5EF4-FFF2-40B4-BE49-F238E27FC236}">
                <a16:creationId xmlns:a16="http://schemas.microsoft.com/office/drawing/2014/main" id="{5E7DDD2A-D6AA-A790-5B02-C4D608B1935A}"/>
              </a:ext>
            </a:extLst>
          </p:cNvPr>
          <p:cNvSpPr/>
          <p:nvPr/>
        </p:nvSpPr>
        <p:spPr>
          <a:xfrm>
            <a:off x="5452657" y="5245920"/>
            <a:ext cx="1446721" cy="1064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C638B62D-7966-447B-9F8F-C89579E0A371}"/>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結果二</a:t>
            </a:r>
            <a:endParaRPr lang="zh-TW" altLang="en-US" dirty="0">
              <a:solidFill>
                <a:srgbClr val="FFFF00"/>
              </a:solidFill>
            </a:endParaRPr>
          </a:p>
        </p:txBody>
      </p:sp>
      <p:sp>
        <p:nvSpPr>
          <p:cNvPr id="4" name="投影片編號版面配置區 3">
            <a:extLst>
              <a:ext uri="{FF2B5EF4-FFF2-40B4-BE49-F238E27FC236}">
                <a16:creationId xmlns:a16="http://schemas.microsoft.com/office/drawing/2014/main" id="{F9C835B2-CEDB-44E7-A580-E3FD4A25CC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dirty="0"/>
          </a:p>
        </p:txBody>
      </p:sp>
      <p:sp>
        <p:nvSpPr>
          <p:cNvPr id="25" name="橢圓 24">
            <a:extLst>
              <a:ext uri="{FF2B5EF4-FFF2-40B4-BE49-F238E27FC236}">
                <a16:creationId xmlns:a16="http://schemas.microsoft.com/office/drawing/2014/main" id="{048CEA9D-DFB6-CF0B-78B6-59B16583E92F}"/>
              </a:ext>
            </a:extLst>
          </p:cNvPr>
          <p:cNvSpPr/>
          <p:nvPr/>
        </p:nvSpPr>
        <p:spPr>
          <a:xfrm>
            <a:off x="5719410" y="5910233"/>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26" name="橢圓 25">
            <a:extLst>
              <a:ext uri="{FF2B5EF4-FFF2-40B4-BE49-F238E27FC236}">
                <a16:creationId xmlns:a16="http://schemas.microsoft.com/office/drawing/2014/main" id="{1450C004-19E4-8F59-8D62-7FDB205355CF}"/>
              </a:ext>
            </a:extLst>
          </p:cNvPr>
          <p:cNvSpPr/>
          <p:nvPr/>
        </p:nvSpPr>
        <p:spPr>
          <a:xfrm>
            <a:off x="5847426" y="5618312"/>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27" name="橢圓 26">
            <a:extLst>
              <a:ext uri="{FF2B5EF4-FFF2-40B4-BE49-F238E27FC236}">
                <a16:creationId xmlns:a16="http://schemas.microsoft.com/office/drawing/2014/main" id="{6097DF6E-7E89-4963-1D95-775E4E2E75F8}"/>
              </a:ext>
            </a:extLst>
          </p:cNvPr>
          <p:cNvSpPr/>
          <p:nvPr/>
        </p:nvSpPr>
        <p:spPr>
          <a:xfrm>
            <a:off x="6488658" y="5618312"/>
            <a:ext cx="128016" cy="14263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28" name="橢圓 27">
            <a:extLst>
              <a:ext uri="{FF2B5EF4-FFF2-40B4-BE49-F238E27FC236}">
                <a16:creationId xmlns:a16="http://schemas.microsoft.com/office/drawing/2014/main" id="{AC61E18D-03D6-0B11-D534-8D26B782A312}"/>
              </a:ext>
            </a:extLst>
          </p:cNvPr>
          <p:cNvSpPr/>
          <p:nvPr/>
        </p:nvSpPr>
        <p:spPr>
          <a:xfrm>
            <a:off x="6616674" y="5874386"/>
            <a:ext cx="128016" cy="14263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29" name="橢圓 28">
            <a:extLst>
              <a:ext uri="{FF2B5EF4-FFF2-40B4-BE49-F238E27FC236}">
                <a16:creationId xmlns:a16="http://schemas.microsoft.com/office/drawing/2014/main" id="{8F2ACDA8-211E-2492-76D0-C3CA354C697D}"/>
              </a:ext>
            </a:extLst>
          </p:cNvPr>
          <p:cNvSpPr/>
          <p:nvPr/>
        </p:nvSpPr>
        <p:spPr>
          <a:xfrm>
            <a:off x="7160805" y="5879227"/>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30" name="橢圓 29">
            <a:extLst>
              <a:ext uri="{FF2B5EF4-FFF2-40B4-BE49-F238E27FC236}">
                <a16:creationId xmlns:a16="http://schemas.microsoft.com/office/drawing/2014/main" id="{F83A386B-4560-F9BC-2761-8BC300B90C44}"/>
              </a:ext>
            </a:extLst>
          </p:cNvPr>
          <p:cNvSpPr/>
          <p:nvPr/>
        </p:nvSpPr>
        <p:spPr>
          <a:xfrm>
            <a:off x="7385922" y="5889625"/>
            <a:ext cx="128016" cy="142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33" name="文字方塊 6">
            <a:extLst>
              <a:ext uri="{FF2B5EF4-FFF2-40B4-BE49-F238E27FC236}">
                <a16:creationId xmlns:a16="http://schemas.microsoft.com/office/drawing/2014/main" id="{FC19D70B-E7A9-401A-28AF-308D596B1ECA}"/>
              </a:ext>
            </a:extLst>
          </p:cNvPr>
          <p:cNvSpPr txBox="1"/>
          <p:nvPr/>
        </p:nvSpPr>
        <p:spPr>
          <a:xfrm>
            <a:off x="6177819" y="6084892"/>
            <a:ext cx="670376" cy="276999"/>
          </a:xfrm>
          <a:prstGeom prst="rect">
            <a:avLst/>
          </a:prstGeom>
          <a:solidFill>
            <a:srgbClr val="FFFF00"/>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(32,33)</a:t>
            </a:r>
            <a:endParaRPr lang="zh-TW" altLang="en-US" sz="1200" dirty="0">
              <a:solidFill>
                <a:srgbClr val="FF0000"/>
              </a:solidFill>
            </a:endParaRPr>
          </a:p>
        </p:txBody>
      </p:sp>
      <p:sp>
        <p:nvSpPr>
          <p:cNvPr id="34" name="文字方塊 6">
            <a:extLst>
              <a:ext uri="{FF2B5EF4-FFF2-40B4-BE49-F238E27FC236}">
                <a16:creationId xmlns:a16="http://schemas.microsoft.com/office/drawing/2014/main" id="{F26F2A7A-C832-1D35-0417-F382DEF48CC1}"/>
              </a:ext>
            </a:extLst>
          </p:cNvPr>
          <p:cNvSpPr txBox="1"/>
          <p:nvPr/>
        </p:nvSpPr>
        <p:spPr>
          <a:xfrm>
            <a:off x="7224813" y="4962796"/>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(32,39)</a:t>
            </a:r>
            <a:endParaRPr lang="zh-TW" altLang="en-US" sz="1200" dirty="0">
              <a:solidFill>
                <a:srgbClr val="FF0000"/>
              </a:solidFill>
            </a:endParaRPr>
          </a:p>
        </p:txBody>
      </p:sp>
      <p:sp>
        <p:nvSpPr>
          <p:cNvPr id="35" name="文字方塊 6">
            <a:extLst>
              <a:ext uri="{FF2B5EF4-FFF2-40B4-BE49-F238E27FC236}">
                <a16:creationId xmlns:a16="http://schemas.microsoft.com/office/drawing/2014/main" id="{C887382D-5AF7-8C0B-BEAD-BA7C6A5C7229}"/>
              </a:ext>
            </a:extLst>
          </p:cNvPr>
          <p:cNvSpPr txBox="1"/>
          <p:nvPr/>
        </p:nvSpPr>
        <p:spPr>
          <a:xfrm>
            <a:off x="7356439" y="6102000"/>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(32,41)</a:t>
            </a:r>
            <a:endParaRPr lang="zh-TW" altLang="en-US" sz="1200" dirty="0">
              <a:solidFill>
                <a:srgbClr val="FF0000"/>
              </a:solidFill>
            </a:endParaRPr>
          </a:p>
        </p:txBody>
      </p:sp>
      <p:sp>
        <p:nvSpPr>
          <p:cNvPr id="39" name="橢圓 38">
            <a:extLst>
              <a:ext uri="{FF2B5EF4-FFF2-40B4-BE49-F238E27FC236}">
                <a16:creationId xmlns:a16="http://schemas.microsoft.com/office/drawing/2014/main" id="{61F219CA-EBDA-D246-18C5-C4E08C8F8A24}"/>
              </a:ext>
            </a:extLst>
          </p:cNvPr>
          <p:cNvSpPr/>
          <p:nvPr/>
        </p:nvSpPr>
        <p:spPr>
          <a:xfrm>
            <a:off x="5392713" y="5155576"/>
            <a:ext cx="128016" cy="142630"/>
          </a:xfrm>
          <a:prstGeom prst="ellipse">
            <a:avLst/>
          </a:prstGeom>
          <a:solidFill>
            <a:srgbClr val="0070C0"/>
          </a:solidFill>
          <a:ln>
            <a:solidFill>
              <a:srgbClr val="2B13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solidFill>
                <a:srgbClr val="0070C0"/>
              </a:solidFill>
            </a:endParaRPr>
          </a:p>
        </p:txBody>
      </p:sp>
      <p:sp>
        <p:nvSpPr>
          <p:cNvPr id="40" name="文字方塊 6">
            <a:extLst>
              <a:ext uri="{FF2B5EF4-FFF2-40B4-BE49-F238E27FC236}">
                <a16:creationId xmlns:a16="http://schemas.microsoft.com/office/drawing/2014/main" id="{4FE60298-8AE6-FF62-E0C2-5AAFCEA61141}"/>
              </a:ext>
            </a:extLst>
          </p:cNvPr>
          <p:cNvSpPr txBox="1"/>
          <p:nvPr/>
        </p:nvSpPr>
        <p:spPr>
          <a:xfrm>
            <a:off x="4563188" y="4986413"/>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2B13DD"/>
                </a:solidFill>
              </a:rPr>
              <a:t>(26,18)</a:t>
            </a:r>
            <a:endParaRPr lang="zh-TW" altLang="en-US" sz="1200" dirty="0">
              <a:solidFill>
                <a:srgbClr val="2B13DD"/>
              </a:solidFill>
            </a:endParaRPr>
          </a:p>
        </p:txBody>
      </p:sp>
      <p:sp>
        <p:nvSpPr>
          <p:cNvPr id="41" name="橢圓 40">
            <a:extLst>
              <a:ext uri="{FF2B5EF4-FFF2-40B4-BE49-F238E27FC236}">
                <a16:creationId xmlns:a16="http://schemas.microsoft.com/office/drawing/2014/main" id="{BE3967F2-62D9-FED1-AFC4-FFB2DE97D2EC}"/>
              </a:ext>
            </a:extLst>
          </p:cNvPr>
          <p:cNvSpPr/>
          <p:nvPr/>
        </p:nvSpPr>
        <p:spPr>
          <a:xfrm>
            <a:off x="6824732" y="5168480"/>
            <a:ext cx="128016" cy="142630"/>
          </a:xfrm>
          <a:prstGeom prst="ellipse">
            <a:avLst/>
          </a:prstGeom>
          <a:solidFill>
            <a:srgbClr val="0070C0"/>
          </a:solidFill>
          <a:ln>
            <a:solidFill>
              <a:srgbClr val="2B13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solidFill>
                <a:srgbClr val="0070C0"/>
              </a:solidFill>
            </a:endParaRPr>
          </a:p>
        </p:txBody>
      </p:sp>
      <p:sp>
        <p:nvSpPr>
          <p:cNvPr id="43" name="文字方塊 6">
            <a:extLst>
              <a:ext uri="{FF2B5EF4-FFF2-40B4-BE49-F238E27FC236}">
                <a16:creationId xmlns:a16="http://schemas.microsoft.com/office/drawing/2014/main" id="{07E1D7A9-A222-280C-E8A6-5B1CD981EAAE}"/>
              </a:ext>
            </a:extLst>
          </p:cNvPr>
          <p:cNvSpPr txBox="1"/>
          <p:nvPr/>
        </p:nvSpPr>
        <p:spPr>
          <a:xfrm>
            <a:off x="5650051" y="6378999"/>
            <a:ext cx="670376" cy="276999"/>
          </a:xfrm>
          <a:prstGeom prst="rect">
            <a:avLst/>
          </a:prstGeom>
          <a:solidFill>
            <a:srgbClr val="FFFF00"/>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(30,31)</a:t>
            </a:r>
            <a:endParaRPr lang="zh-TW" altLang="en-US" sz="1200" dirty="0">
              <a:solidFill>
                <a:srgbClr val="FF0000"/>
              </a:solidFill>
            </a:endParaRPr>
          </a:p>
        </p:txBody>
      </p:sp>
      <p:sp>
        <p:nvSpPr>
          <p:cNvPr id="45" name="文字方塊 6">
            <a:extLst>
              <a:ext uri="{FF2B5EF4-FFF2-40B4-BE49-F238E27FC236}">
                <a16:creationId xmlns:a16="http://schemas.microsoft.com/office/drawing/2014/main" id="{4DCA3783-B078-D28A-7620-0516D79D0CF0}"/>
              </a:ext>
            </a:extLst>
          </p:cNvPr>
          <p:cNvSpPr txBox="1"/>
          <p:nvPr/>
        </p:nvSpPr>
        <p:spPr>
          <a:xfrm>
            <a:off x="6952748" y="4507637"/>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2B13DD"/>
                </a:solidFill>
              </a:rPr>
              <a:t>(26,35)</a:t>
            </a:r>
            <a:endParaRPr lang="zh-TW" altLang="en-US" sz="1200" dirty="0">
              <a:solidFill>
                <a:srgbClr val="2B13DD"/>
              </a:solidFill>
            </a:endParaRPr>
          </a:p>
        </p:txBody>
      </p:sp>
      <p:cxnSp>
        <p:nvCxnSpPr>
          <p:cNvPr id="37" name="直線單箭頭接點 36">
            <a:extLst>
              <a:ext uri="{FF2B5EF4-FFF2-40B4-BE49-F238E27FC236}">
                <a16:creationId xmlns:a16="http://schemas.microsoft.com/office/drawing/2014/main" id="{061F6D25-E0D0-6E80-FCF3-3BBAD2426E8A}"/>
              </a:ext>
            </a:extLst>
          </p:cNvPr>
          <p:cNvCxnSpPr>
            <a:cxnSpLocks/>
          </p:cNvCxnSpPr>
          <p:nvPr/>
        </p:nvCxnSpPr>
        <p:spPr>
          <a:xfrm flipV="1">
            <a:off x="7249108" y="5231385"/>
            <a:ext cx="195634" cy="64983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49" name="直線單箭頭接點 48">
            <a:extLst>
              <a:ext uri="{FF2B5EF4-FFF2-40B4-BE49-F238E27FC236}">
                <a16:creationId xmlns:a16="http://schemas.microsoft.com/office/drawing/2014/main" id="{71165955-3F0A-0663-C076-8849CAE05B7C}"/>
              </a:ext>
            </a:extLst>
          </p:cNvPr>
          <p:cNvCxnSpPr>
            <a:cxnSpLocks/>
            <a:stCxn id="41" idx="7"/>
          </p:cNvCxnSpPr>
          <p:nvPr/>
        </p:nvCxnSpPr>
        <p:spPr>
          <a:xfrm flipV="1">
            <a:off x="6934000" y="4728007"/>
            <a:ext cx="131307" cy="461361"/>
          </a:xfrm>
          <a:prstGeom prst="straightConnector1">
            <a:avLst/>
          </a:prstGeom>
          <a:ln>
            <a:solidFill>
              <a:srgbClr val="2B13DD"/>
            </a:solidFill>
            <a:tailEnd type="triangle"/>
          </a:ln>
        </p:spPr>
        <p:style>
          <a:lnRef idx="2">
            <a:schemeClr val="accent2"/>
          </a:lnRef>
          <a:fillRef idx="0">
            <a:schemeClr val="accent2"/>
          </a:fillRef>
          <a:effectRef idx="1">
            <a:schemeClr val="accent2"/>
          </a:effectRef>
          <a:fontRef idx="minor">
            <a:schemeClr val="tx1"/>
          </a:fontRef>
        </p:style>
      </p:cxnSp>
      <p:sp>
        <p:nvSpPr>
          <p:cNvPr id="52" name="橢圓 51">
            <a:extLst>
              <a:ext uri="{FF2B5EF4-FFF2-40B4-BE49-F238E27FC236}">
                <a16:creationId xmlns:a16="http://schemas.microsoft.com/office/drawing/2014/main" id="{3CAEBF5C-3EB4-C6E3-3DF0-4A73732F42C1}"/>
              </a:ext>
            </a:extLst>
          </p:cNvPr>
          <p:cNvSpPr/>
          <p:nvPr/>
        </p:nvSpPr>
        <p:spPr>
          <a:xfrm>
            <a:off x="5417441" y="6252373"/>
            <a:ext cx="128016" cy="142630"/>
          </a:xfrm>
          <a:prstGeom prst="ellipse">
            <a:avLst/>
          </a:prstGeom>
          <a:solidFill>
            <a:srgbClr val="0070C0"/>
          </a:solidFill>
          <a:ln>
            <a:solidFill>
              <a:srgbClr val="2B13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solidFill>
                <a:srgbClr val="0070C0"/>
              </a:solidFill>
            </a:endParaRPr>
          </a:p>
        </p:txBody>
      </p:sp>
      <p:sp>
        <p:nvSpPr>
          <p:cNvPr id="53" name="文字方塊 6">
            <a:extLst>
              <a:ext uri="{FF2B5EF4-FFF2-40B4-BE49-F238E27FC236}">
                <a16:creationId xmlns:a16="http://schemas.microsoft.com/office/drawing/2014/main" id="{7CB4D9B9-EF0F-B7E7-78D1-8467644D8F63}"/>
              </a:ext>
            </a:extLst>
          </p:cNvPr>
          <p:cNvSpPr txBox="1"/>
          <p:nvPr/>
        </p:nvSpPr>
        <p:spPr>
          <a:xfrm>
            <a:off x="4693978" y="6261790"/>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2B13DD"/>
                </a:solidFill>
              </a:rPr>
              <a:t>(35,18)</a:t>
            </a:r>
            <a:endParaRPr lang="zh-TW" altLang="en-US" sz="1200" dirty="0">
              <a:solidFill>
                <a:srgbClr val="2B13DD"/>
              </a:solidFill>
            </a:endParaRPr>
          </a:p>
        </p:txBody>
      </p:sp>
      <p:sp>
        <p:nvSpPr>
          <p:cNvPr id="56" name="橢圓 55">
            <a:extLst>
              <a:ext uri="{FF2B5EF4-FFF2-40B4-BE49-F238E27FC236}">
                <a16:creationId xmlns:a16="http://schemas.microsoft.com/office/drawing/2014/main" id="{4862B1E3-CF67-741D-6AC6-59BF03B270F3}"/>
              </a:ext>
            </a:extLst>
          </p:cNvPr>
          <p:cNvSpPr/>
          <p:nvPr/>
        </p:nvSpPr>
        <p:spPr>
          <a:xfrm>
            <a:off x="6909342" y="6211532"/>
            <a:ext cx="128016" cy="142630"/>
          </a:xfrm>
          <a:prstGeom prst="ellipse">
            <a:avLst/>
          </a:prstGeom>
          <a:solidFill>
            <a:srgbClr val="0070C0"/>
          </a:solidFill>
          <a:ln>
            <a:solidFill>
              <a:srgbClr val="2B13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solidFill>
                <a:srgbClr val="0070C0"/>
              </a:solidFill>
            </a:endParaRPr>
          </a:p>
        </p:txBody>
      </p:sp>
      <p:sp>
        <p:nvSpPr>
          <p:cNvPr id="57" name="文字方塊 6">
            <a:extLst>
              <a:ext uri="{FF2B5EF4-FFF2-40B4-BE49-F238E27FC236}">
                <a16:creationId xmlns:a16="http://schemas.microsoft.com/office/drawing/2014/main" id="{0FC7C8BB-92BF-A673-D832-29F1FDAB7993}"/>
              </a:ext>
            </a:extLst>
          </p:cNvPr>
          <p:cNvSpPr txBox="1"/>
          <p:nvPr/>
        </p:nvSpPr>
        <p:spPr>
          <a:xfrm>
            <a:off x="6972216" y="6434876"/>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2B13DD"/>
                </a:solidFill>
              </a:rPr>
              <a:t>(35,35)</a:t>
            </a:r>
            <a:endParaRPr lang="zh-TW" altLang="en-US" sz="1200" dirty="0">
              <a:solidFill>
                <a:srgbClr val="2B13DD"/>
              </a:solidFill>
            </a:endParaRPr>
          </a:p>
        </p:txBody>
      </p:sp>
      <p:sp>
        <p:nvSpPr>
          <p:cNvPr id="32" name="文字方塊 6">
            <a:extLst>
              <a:ext uri="{FF2B5EF4-FFF2-40B4-BE49-F238E27FC236}">
                <a16:creationId xmlns:a16="http://schemas.microsoft.com/office/drawing/2014/main" id="{1EBAEE27-94B5-A50F-4158-BC42742589F8}"/>
              </a:ext>
            </a:extLst>
          </p:cNvPr>
          <p:cNvSpPr txBox="1"/>
          <p:nvPr/>
        </p:nvSpPr>
        <p:spPr>
          <a:xfrm>
            <a:off x="5133897" y="5436554"/>
            <a:ext cx="670376" cy="276999"/>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(30,24)</a:t>
            </a:r>
            <a:endParaRPr lang="zh-TW" altLang="en-US" sz="1200" dirty="0">
              <a:solidFill>
                <a:srgbClr val="FF0000"/>
              </a:solidFill>
            </a:endParaRPr>
          </a:p>
        </p:txBody>
      </p:sp>
      <p:sp>
        <p:nvSpPr>
          <p:cNvPr id="31" name="文字方塊 6">
            <a:extLst>
              <a:ext uri="{FF2B5EF4-FFF2-40B4-BE49-F238E27FC236}">
                <a16:creationId xmlns:a16="http://schemas.microsoft.com/office/drawing/2014/main" id="{A1D27854-16D1-0DD0-888A-BBF9F497CB12}"/>
              </a:ext>
            </a:extLst>
          </p:cNvPr>
          <p:cNvSpPr txBox="1"/>
          <p:nvPr/>
        </p:nvSpPr>
        <p:spPr>
          <a:xfrm>
            <a:off x="4989153" y="5879254"/>
            <a:ext cx="670376" cy="276999"/>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(32,22)</a:t>
            </a:r>
            <a:endParaRPr lang="zh-TW" altLang="en-US" sz="1200" dirty="0">
              <a:solidFill>
                <a:srgbClr val="FF0000"/>
              </a:solidFill>
            </a:endParaRPr>
          </a:p>
        </p:txBody>
      </p:sp>
      <p:cxnSp>
        <p:nvCxnSpPr>
          <p:cNvPr id="46" name="直線單箭頭接點 45">
            <a:extLst>
              <a:ext uri="{FF2B5EF4-FFF2-40B4-BE49-F238E27FC236}">
                <a16:creationId xmlns:a16="http://schemas.microsoft.com/office/drawing/2014/main" id="{8A7BEF78-5643-7B32-FC25-D81044908D62}"/>
              </a:ext>
            </a:extLst>
          </p:cNvPr>
          <p:cNvCxnSpPr>
            <a:cxnSpLocks/>
            <a:endCxn id="43" idx="0"/>
          </p:cNvCxnSpPr>
          <p:nvPr/>
        </p:nvCxnSpPr>
        <p:spPr>
          <a:xfrm flipH="1">
            <a:off x="5985239" y="5748397"/>
            <a:ext cx="511672" cy="63060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69" name="橢圓 68">
            <a:extLst>
              <a:ext uri="{FF2B5EF4-FFF2-40B4-BE49-F238E27FC236}">
                <a16:creationId xmlns:a16="http://schemas.microsoft.com/office/drawing/2014/main" id="{FE5B7A86-F8F4-F849-FFBD-02077E7AF2D7}"/>
              </a:ext>
            </a:extLst>
          </p:cNvPr>
          <p:cNvSpPr/>
          <p:nvPr/>
        </p:nvSpPr>
        <p:spPr>
          <a:xfrm>
            <a:off x="6448999" y="5392382"/>
            <a:ext cx="128016" cy="14263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TW" altLang="en-US"/>
          </a:p>
        </p:txBody>
      </p:sp>
      <p:sp>
        <p:nvSpPr>
          <p:cNvPr id="70" name="文字方塊 6">
            <a:extLst>
              <a:ext uri="{FF2B5EF4-FFF2-40B4-BE49-F238E27FC236}">
                <a16:creationId xmlns:a16="http://schemas.microsoft.com/office/drawing/2014/main" id="{25BBF9F5-C2EB-03C6-DB3F-CC4E4E98C5DB}"/>
              </a:ext>
            </a:extLst>
          </p:cNvPr>
          <p:cNvSpPr txBox="1"/>
          <p:nvPr/>
        </p:nvSpPr>
        <p:spPr>
          <a:xfrm>
            <a:off x="6942573" y="4234843"/>
            <a:ext cx="670376" cy="276999"/>
          </a:xfrm>
          <a:prstGeom prst="rect">
            <a:avLst/>
          </a:prstGeom>
          <a:solidFill>
            <a:srgbClr val="FFFF00"/>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dirty="0">
                <a:solidFill>
                  <a:srgbClr val="FF0000"/>
                </a:solidFill>
              </a:rPr>
              <a:t>(28,31)</a:t>
            </a:r>
            <a:endParaRPr lang="zh-TW" altLang="en-US" sz="1200" dirty="0">
              <a:solidFill>
                <a:srgbClr val="FF0000"/>
              </a:solidFill>
            </a:endParaRPr>
          </a:p>
        </p:txBody>
      </p:sp>
      <p:cxnSp>
        <p:nvCxnSpPr>
          <p:cNvPr id="71" name="直線單箭頭接點 70">
            <a:extLst>
              <a:ext uri="{FF2B5EF4-FFF2-40B4-BE49-F238E27FC236}">
                <a16:creationId xmlns:a16="http://schemas.microsoft.com/office/drawing/2014/main" id="{9E51909F-2742-41C6-EC17-7AA3A0599A2C}"/>
              </a:ext>
            </a:extLst>
          </p:cNvPr>
          <p:cNvCxnSpPr>
            <a:cxnSpLocks/>
          </p:cNvCxnSpPr>
          <p:nvPr/>
        </p:nvCxnSpPr>
        <p:spPr>
          <a:xfrm flipV="1">
            <a:off x="6530191" y="4478988"/>
            <a:ext cx="531825" cy="93374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36" name="圖片 35">
            <a:extLst>
              <a:ext uri="{FF2B5EF4-FFF2-40B4-BE49-F238E27FC236}">
                <a16:creationId xmlns:a16="http://schemas.microsoft.com/office/drawing/2014/main" id="{8D2EE066-BB8B-35A8-6C6F-DBC2E943CCA4}"/>
              </a:ext>
            </a:extLst>
          </p:cNvPr>
          <p:cNvPicPr>
            <a:picLocks noChangeAspect="1"/>
          </p:cNvPicPr>
          <p:nvPr/>
        </p:nvPicPr>
        <p:blipFill rotWithShape="1">
          <a:blip r:embed="rId3"/>
          <a:srcRect l="13739" r="23886" b="6635"/>
          <a:stretch/>
        </p:blipFill>
        <p:spPr>
          <a:xfrm>
            <a:off x="1559699" y="3742871"/>
            <a:ext cx="2113926" cy="2968040"/>
          </a:xfrm>
          <a:prstGeom prst="rect">
            <a:avLst/>
          </a:prstGeom>
        </p:spPr>
      </p:pic>
      <p:sp>
        <p:nvSpPr>
          <p:cNvPr id="5" name="文字方塊 4">
            <a:extLst>
              <a:ext uri="{FF2B5EF4-FFF2-40B4-BE49-F238E27FC236}">
                <a16:creationId xmlns:a16="http://schemas.microsoft.com/office/drawing/2014/main" id="{B3DFB4ED-A190-EC40-8113-7D29BFF7C40B}"/>
              </a:ext>
            </a:extLst>
          </p:cNvPr>
          <p:cNvSpPr txBox="1"/>
          <p:nvPr/>
        </p:nvSpPr>
        <p:spPr>
          <a:xfrm>
            <a:off x="1820891" y="6190895"/>
            <a:ext cx="304892" cy="307777"/>
          </a:xfrm>
          <a:prstGeom prst="rect">
            <a:avLst/>
          </a:prstGeom>
          <a:solidFill>
            <a:schemeClr val="bg1"/>
          </a:solidFill>
        </p:spPr>
        <p:txBody>
          <a:bodyPr wrap="none" rtlCol="0">
            <a:spAutoFit/>
          </a:bodyPr>
          <a:lstStyle/>
          <a:p>
            <a:r>
              <a:rPr lang="en-US" altLang="zh-TW" dirty="0">
                <a:solidFill>
                  <a:srgbClr val="FF0000"/>
                </a:solidFill>
              </a:rPr>
              <a:t>A</a:t>
            </a:r>
            <a:endParaRPr lang="zh-TW" altLang="en-US" dirty="0">
              <a:solidFill>
                <a:srgbClr val="FF0000"/>
              </a:solidFill>
            </a:endParaRPr>
          </a:p>
        </p:txBody>
      </p:sp>
      <p:sp>
        <p:nvSpPr>
          <p:cNvPr id="6" name="文字方塊 5">
            <a:extLst>
              <a:ext uri="{FF2B5EF4-FFF2-40B4-BE49-F238E27FC236}">
                <a16:creationId xmlns:a16="http://schemas.microsoft.com/office/drawing/2014/main" id="{E529AB37-6805-4E58-597D-E185415D6EA5}"/>
              </a:ext>
            </a:extLst>
          </p:cNvPr>
          <p:cNvSpPr txBox="1"/>
          <p:nvPr/>
        </p:nvSpPr>
        <p:spPr>
          <a:xfrm>
            <a:off x="3203076" y="5981548"/>
            <a:ext cx="304892" cy="307777"/>
          </a:xfrm>
          <a:prstGeom prst="rect">
            <a:avLst/>
          </a:prstGeom>
          <a:solidFill>
            <a:schemeClr val="bg1"/>
          </a:solidFill>
        </p:spPr>
        <p:txBody>
          <a:bodyPr wrap="none" rtlCol="0">
            <a:spAutoFit/>
          </a:bodyPr>
          <a:lstStyle/>
          <a:p>
            <a:r>
              <a:rPr lang="en-US" altLang="zh-TW" dirty="0">
                <a:solidFill>
                  <a:srgbClr val="FF0000"/>
                </a:solidFill>
              </a:rPr>
              <a:t>B</a:t>
            </a:r>
            <a:endParaRPr lang="zh-TW" altLang="en-US" dirty="0">
              <a:solidFill>
                <a:srgbClr val="FF0000"/>
              </a:solidFill>
            </a:endParaRPr>
          </a:p>
        </p:txBody>
      </p:sp>
      <p:sp>
        <p:nvSpPr>
          <p:cNvPr id="7" name="箭號: 向右 6">
            <a:extLst>
              <a:ext uri="{FF2B5EF4-FFF2-40B4-BE49-F238E27FC236}">
                <a16:creationId xmlns:a16="http://schemas.microsoft.com/office/drawing/2014/main" id="{53A1AFAE-1ADC-7935-6E3B-2CB7BBA27F76}"/>
              </a:ext>
            </a:extLst>
          </p:cNvPr>
          <p:cNvSpPr/>
          <p:nvPr/>
        </p:nvSpPr>
        <p:spPr>
          <a:xfrm>
            <a:off x="3507968" y="5101295"/>
            <a:ext cx="768976" cy="433717"/>
          </a:xfrm>
          <a:prstGeom prst="rightArrow">
            <a:avLst/>
          </a:prstGeom>
          <a:solidFill>
            <a:srgbClr val="2B13DD"/>
          </a:solidFill>
          <a:ln>
            <a:solidFill>
              <a:srgbClr val="2B13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5922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C98D135-FC5E-4818-A07C-2D85B47A0F6A}"/>
              </a:ext>
            </a:extLst>
          </p:cNvPr>
          <p:cNvSpPr>
            <a:spLocks noGrp="1"/>
          </p:cNvSpPr>
          <p:nvPr>
            <p:ph type="body" idx="1"/>
          </p:nvPr>
        </p:nvSpPr>
        <p:spPr/>
        <p:txBody>
          <a:bodyPr/>
          <a:lstStyle/>
          <a:p>
            <a:endParaRPr lang="zh-TW" altLang="en-US" dirty="0"/>
          </a:p>
        </p:txBody>
      </p:sp>
      <p:pic>
        <p:nvPicPr>
          <p:cNvPr id="8" name="圖片 7" descr="一張含有 文字 的圖片&#10;&#10;自動產生的描述">
            <a:extLst>
              <a:ext uri="{FF2B5EF4-FFF2-40B4-BE49-F238E27FC236}">
                <a16:creationId xmlns:a16="http://schemas.microsoft.com/office/drawing/2014/main" id="{1BDDECC5-F311-C3C8-7135-5184FA013BC8}"/>
              </a:ext>
            </a:extLst>
          </p:cNvPr>
          <p:cNvPicPr>
            <a:picLocks noChangeAspect="1"/>
          </p:cNvPicPr>
          <p:nvPr/>
        </p:nvPicPr>
        <p:blipFill>
          <a:blip r:embed="rId2"/>
          <a:stretch>
            <a:fillRect/>
          </a:stretch>
        </p:blipFill>
        <p:spPr>
          <a:xfrm>
            <a:off x="683147" y="1583842"/>
            <a:ext cx="4215423" cy="2526788"/>
          </a:xfrm>
          <a:prstGeom prst="rect">
            <a:avLst/>
          </a:prstGeom>
        </p:spPr>
      </p:pic>
      <p:sp>
        <p:nvSpPr>
          <p:cNvPr id="2" name="標題 1">
            <a:extLst>
              <a:ext uri="{FF2B5EF4-FFF2-40B4-BE49-F238E27FC236}">
                <a16:creationId xmlns:a16="http://schemas.microsoft.com/office/drawing/2014/main" id="{BCD3DA81-188C-4D7F-A4CB-50135C248230}"/>
              </a:ext>
            </a:extLst>
          </p:cNvPr>
          <p:cNvSpPr>
            <a:spLocks noGrp="1"/>
          </p:cNvSpPr>
          <p:nvPr>
            <p:ph type="title"/>
          </p:nvPr>
        </p:nvSpPr>
        <p:spPr/>
        <p:txBody>
          <a:bodyPr/>
          <a:lstStyle/>
          <a:p>
            <a:r>
              <a:rPr lang="zh-TW" altLang="en-US"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結果二</a:t>
            </a:r>
            <a:endParaRPr lang="zh-TW" altLang="en-US" dirty="0"/>
          </a:p>
        </p:txBody>
      </p:sp>
      <p:sp>
        <p:nvSpPr>
          <p:cNvPr id="4" name="投影片編號版面配置區 3">
            <a:extLst>
              <a:ext uri="{FF2B5EF4-FFF2-40B4-BE49-F238E27FC236}">
                <a16:creationId xmlns:a16="http://schemas.microsoft.com/office/drawing/2014/main" id="{FEE3C879-65E7-4DB9-A073-4B4BE757E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96</a:t>
            </a:fld>
            <a:endParaRPr lang="en-US"/>
          </a:p>
        </p:txBody>
      </p:sp>
      <p:sp>
        <p:nvSpPr>
          <p:cNvPr id="7" name="矩形 6">
            <a:extLst>
              <a:ext uri="{FF2B5EF4-FFF2-40B4-BE49-F238E27FC236}">
                <a16:creationId xmlns:a16="http://schemas.microsoft.com/office/drawing/2014/main" id="{1902F6F5-E8E8-4E1E-937A-E6995E8F7217}"/>
              </a:ext>
            </a:extLst>
          </p:cNvPr>
          <p:cNvSpPr/>
          <p:nvPr/>
        </p:nvSpPr>
        <p:spPr>
          <a:xfrm>
            <a:off x="683147" y="3525682"/>
            <a:ext cx="4215423" cy="5849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40579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CD5EC6-2C12-44E7-BB71-A818CE346EDA}"/>
              </a:ext>
            </a:extLst>
          </p:cNvPr>
          <p:cNvSpPr>
            <a:spLocks noGrp="1"/>
          </p:cNvSpPr>
          <p:nvPr>
            <p:ph type="title"/>
          </p:nvPr>
        </p:nvSpPr>
        <p:spPr/>
        <p:txBody>
          <a:bodyPr/>
          <a:lstStyle/>
          <a:p>
            <a:r>
              <a:rPr lang="zh-TW" altLang="en-US" sz="36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線的轉角是否符合規定</a:t>
            </a:r>
            <a:endParaRPr lang="zh-TW" altLang="en-US" dirty="0">
              <a:solidFill>
                <a:schemeClr val="bg1"/>
              </a:solidFill>
            </a:endParaRPr>
          </a:p>
        </p:txBody>
      </p:sp>
      <mc:AlternateContent xmlns:mc="http://schemas.openxmlformats.org/markup-compatibility/2006" xmlns:a14="http://schemas.microsoft.com/office/drawing/2010/main">
        <mc:Choice Requires="a14">
          <p:sp>
            <p:nvSpPr>
              <p:cNvPr id="3" name="文字版面配置區 2">
                <a:extLst>
                  <a:ext uri="{FF2B5EF4-FFF2-40B4-BE49-F238E27FC236}">
                    <a16:creationId xmlns:a16="http://schemas.microsoft.com/office/drawing/2014/main" id="{550D0685-F379-4028-8E78-2485825C5CB5}"/>
                  </a:ext>
                </a:extLst>
              </p:cNvPr>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規定</a:t>
                </a:r>
                <a:r>
                  <a:rPr lang="en-US" altLang="zh-TW" dirty="0"/>
                  <a:t>:</a:t>
                </a:r>
              </a:p>
              <a:p>
                <a:r>
                  <a:rPr lang="en-US" altLang="zh-TW" b="0" dirty="0"/>
                  <a:t>if</a:t>
                </a:r>
                <a14:m>
                  <m:oMath xmlns:m="http://schemas.openxmlformats.org/officeDocument/2006/math">
                    <m:r>
                      <a:rPr lang="en-US" altLang="zh-TW" sz="2400" b="0" i="0" smtClean="0">
                        <a:latin typeface="Cambria Math" panose="02040503050406030204" pitchFamily="18" charset="0"/>
                      </a:rPr>
                      <m:t>  </m:t>
                    </m:r>
                    <m:r>
                      <a:rPr lang="zh-TW" altLang="en-US" sz="2400" b="0" i="1" smtClean="0">
                        <a:latin typeface="Cambria Math" panose="02040503050406030204" pitchFamily="18" charset="0"/>
                      </a:rPr>
                      <m:t>𝜃</m:t>
                    </m:r>
                  </m:oMath>
                </a14:m>
                <a:r>
                  <a:rPr lang="zh-TW" altLang="en-US" sz="2400" b="0" dirty="0"/>
                  <a:t>  </a:t>
                </a:r>
                <a:r>
                  <a:rPr lang="en-US" altLang="zh-TW" sz="2400" b="0" dirty="0"/>
                  <a:t>==</a:t>
                </a:r>
                <a14:m>
                  <m:oMath xmlns:m="http://schemas.openxmlformats.org/officeDocument/2006/math">
                    <m:sSup>
                      <m:sSupPr>
                        <m:ctrlPr>
                          <a:rPr lang="en-US" altLang="zh-TW" sz="2400" b="0" i="1" smtClean="0">
                            <a:solidFill>
                              <a:srgbClr val="836967"/>
                            </a:solidFill>
                            <a:latin typeface="Cambria Math" panose="02040503050406030204" pitchFamily="18" charset="0"/>
                          </a:rPr>
                        </m:ctrlPr>
                      </m:sSupPr>
                      <m:e>
                        <m:r>
                          <a:rPr lang="en-US" altLang="zh-TW" sz="2400" b="0" i="1" smtClean="0">
                            <a:latin typeface="Cambria Math" panose="02040503050406030204" pitchFamily="18" charset="0"/>
                          </a:rPr>
                          <m:t>135</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𝑜𝑟</m:t>
                    </m:r>
                    <m:r>
                      <a:rPr lang="en-US" altLang="zh-TW" sz="2400" b="0" i="1" smtClean="0">
                        <a:latin typeface="Cambria Math" panose="02040503050406030204" pitchFamily="18" charset="0"/>
                      </a:rPr>
                      <m:t> </m:t>
                    </m:r>
                    <m:r>
                      <a:rPr lang="zh-TW" altLang="en-US" b="0" i="1">
                        <a:latin typeface="Cambria Math" panose="02040503050406030204" pitchFamily="18" charset="0"/>
                      </a:rPr>
                      <m:t>𝜃</m:t>
                    </m:r>
                    <m:r>
                      <m:rPr>
                        <m:nor/>
                      </m:rPr>
                      <a:rPr lang="zh-TW" altLang="en-US" b="0" dirty="0"/>
                      <m:t>  </m:t>
                    </m:r>
                    <m:r>
                      <m:rPr>
                        <m:nor/>
                      </m:rPr>
                      <a:rPr lang="en-US" altLang="zh-TW" b="0" dirty="0"/>
                      <m:t>==</m:t>
                    </m:r>
                    <m:sSup>
                      <m:sSupPr>
                        <m:ctrlPr>
                          <a:rPr lang="en-US" altLang="zh-TW" b="0" i="1">
                            <a:solidFill>
                              <a:srgbClr val="836967"/>
                            </a:solidFill>
                            <a:latin typeface="Cambria Math" panose="02040503050406030204" pitchFamily="18" charset="0"/>
                          </a:rPr>
                        </m:ctrlPr>
                      </m:sSupPr>
                      <m:e>
                        <m:r>
                          <a:rPr lang="en-US" altLang="zh-TW" b="0" i="1" smtClean="0">
                            <a:latin typeface="Cambria Math" panose="02040503050406030204" pitchFamily="18" charset="0"/>
                          </a:rPr>
                          <m:t>180</m:t>
                        </m:r>
                      </m:e>
                      <m:sup>
                        <m:r>
                          <a:rPr lang="en-US" altLang="zh-TW" b="0" i="1">
                            <a:latin typeface="Cambria Math" panose="02040503050406030204" pitchFamily="18" charset="0"/>
                          </a:rPr>
                          <m:t>0</m:t>
                        </m:r>
                      </m:sup>
                    </m:sSup>
                  </m:oMath>
                </a14:m>
                <a:r>
                  <a:rPr lang="en-US" altLang="zh-TW" sz="2400" b="0" dirty="0"/>
                  <a:t>:</a:t>
                </a:r>
              </a:p>
              <a:p>
                <a:pPr marL="99060" indent="0">
                  <a:buNone/>
                </a:pPr>
                <a:r>
                  <a:rPr lang="en-US" altLang="zh-TW" b="0" dirty="0"/>
                  <a:t>	no punish;</a:t>
                </a:r>
              </a:p>
              <a:p>
                <a:pPr marL="99060" indent="0">
                  <a:buNone/>
                </a:pPr>
                <a:r>
                  <a:rPr lang="en-US" altLang="zh-TW" b="0" dirty="0"/>
                  <a:t>    else:</a:t>
                </a:r>
              </a:p>
              <a:p>
                <a:pPr marL="99060" indent="0">
                  <a:buNone/>
                </a:pPr>
                <a:r>
                  <a:rPr lang="en-US" altLang="zh-TW" b="0" dirty="0"/>
                  <a:t>	punish;</a:t>
                </a:r>
                <a:endParaRPr lang="zh-TW" altLang="en-US" b="0" dirty="0"/>
              </a:p>
              <a:p>
                <a:endParaRPr lang="en-US" altLang="zh-TW" b="0" dirty="0"/>
              </a:p>
              <a:p>
                <a:endParaRPr lang="zh-TW" altLang="en-US" dirty="0"/>
              </a:p>
            </p:txBody>
          </p:sp>
        </mc:Choice>
        <mc:Fallback xmlns="">
          <p:sp>
            <p:nvSpPr>
              <p:cNvPr id="3" name="文字版面配置區 2">
                <a:extLst>
                  <a:ext uri="{FF2B5EF4-FFF2-40B4-BE49-F238E27FC236}">
                    <a16:creationId xmlns:a16="http://schemas.microsoft.com/office/drawing/2014/main" id="{550D0685-F379-4028-8E78-2485825C5CB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05FCE83-EC0E-4110-9765-560993187A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sp>
        <p:nvSpPr>
          <p:cNvPr id="5" name="橢圓 4">
            <a:extLst>
              <a:ext uri="{FF2B5EF4-FFF2-40B4-BE49-F238E27FC236}">
                <a16:creationId xmlns:a16="http://schemas.microsoft.com/office/drawing/2014/main" id="{BB863918-5C67-484F-827E-DE5B922C3E29}"/>
              </a:ext>
            </a:extLst>
          </p:cNvPr>
          <p:cNvSpPr/>
          <p:nvPr/>
        </p:nvSpPr>
        <p:spPr>
          <a:xfrm>
            <a:off x="6172200" y="2327414"/>
            <a:ext cx="141515" cy="14151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899AA204-3378-48EB-86D2-23CE36FCDD61}"/>
              </a:ext>
            </a:extLst>
          </p:cNvPr>
          <p:cNvSpPr/>
          <p:nvPr/>
        </p:nvSpPr>
        <p:spPr>
          <a:xfrm>
            <a:off x="6172200" y="3358243"/>
            <a:ext cx="141515" cy="14151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EDF8184E-8DDC-47F6-8CAE-F78B5B31540D}"/>
              </a:ext>
            </a:extLst>
          </p:cNvPr>
          <p:cNvSpPr/>
          <p:nvPr/>
        </p:nvSpPr>
        <p:spPr>
          <a:xfrm>
            <a:off x="6662057" y="4316186"/>
            <a:ext cx="141515" cy="14151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DD4FA481-DA38-42BF-A4BA-58C985D30D65}"/>
              </a:ext>
            </a:extLst>
          </p:cNvPr>
          <p:cNvCxnSpPr>
            <a:cxnSpLocks/>
            <a:endCxn id="6" idx="0"/>
          </p:cNvCxnSpPr>
          <p:nvPr/>
        </p:nvCxnSpPr>
        <p:spPr>
          <a:xfrm>
            <a:off x="6242957" y="2468928"/>
            <a:ext cx="1" cy="88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8810FBE6-7FE3-4AE2-863A-7F11611C86E1}"/>
              </a:ext>
            </a:extLst>
          </p:cNvPr>
          <p:cNvCxnSpPr>
            <a:cxnSpLocks/>
            <a:endCxn id="7" idx="1"/>
          </p:cNvCxnSpPr>
          <p:nvPr/>
        </p:nvCxnSpPr>
        <p:spPr>
          <a:xfrm>
            <a:off x="6242957" y="3470126"/>
            <a:ext cx="439824" cy="866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弧形 17">
            <a:extLst>
              <a:ext uri="{FF2B5EF4-FFF2-40B4-BE49-F238E27FC236}">
                <a16:creationId xmlns:a16="http://schemas.microsoft.com/office/drawing/2014/main" id="{2EA20039-5DAB-4C8E-B34D-49CA0C5FBE1B}"/>
              </a:ext>
            </a:extLst>
          </p:cNvPr>
          <p:cNvSpPr/>
          <p:nvPr/>
        </p:nvSpPr>
        <p:spPr>
          <a:xfrm rot="1913991">
            <a:off x="5828251" y="3145747"/>
            <a:ext cx="587828" cy="462930"/>
          </a:xfrm>
          <a:prstGeom prst="arc">
            <a:avLst>
              <a:gd name="adj1" fmla="val 16327301"/>
              <a:gd name="adj2" fmla="val 127596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F8E02FF1-793D-4B8A-A5B3-391823887D8B}"/>
                  </a:ext>
                </a:extLst>
              </p:cNvPr>
              <p:cNvSpPr txBox="1"/>
              <p:nvPr/>
            </p:nvSpPr>
            <p:spPr>
              <a:xfrm>
                <a:off x="6326357" y="3164670"/>
                <a:ext cx="3853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sz="1800" i="1" smtClean="0">
                          <a:latin typeface="Cambria Math" panose="02040503050406030204" pitchFamily="18" charset="0"/>
                        </a:rPr>
                        <m:t>𝜃</m:t>
                      </m:r>
                    </m:oMath>
                  </m:oMathPara>
                </a14:m>
                <a:endParaRPr lang="zh-TW" altLang="en-US" sz="1800" dirty="0"/>
              </a:p>
            </p:txBody>
          </p:sp>
        </mc:Choice>
        <mc:Fallback xmlns="">
          <p:sp>
            <p:nvSpPr>
              <p:cNvPr id="19" name="文字方塊 18">
                <a:extLst>
                  <a:ext uri="{FF2B5EF4-FFF2-40B4-BE49-F238E27FC236}">
                    <a16:creationId xmlns:a16="http://schemas.microsoft.com/office/drawing/2014/main" id="{F8E02FF1-793D-4B8A-A5B3-391823887D8B}"/>
                  </a:ext>
                </a:extLst>
              </p:cNvPr>
              <p:cNvSpPr txBox="1">
                <a:spLocks noRot="1" noChangeAspect="1" noMove="1" noResize="1" noEditPoints="1" noAdjustHandles="1" noChangeArrowheads="1" noChangeShapeType="1" noTextEdit="1"/>
              </p:cNvSpPr>
              <p:nvPr/>
            </p:nvSpPr>
            <p:spPr>
              <a:xfrm>
                <a:off x="6326357" y="3164670"/>
                <a:ext cx="385362" cy="369332"/>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623572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23F31-CBE5-4B9A-B0BC-4F90B117C0FB}"/>
              </a:ext>
            </a:extLst>
          </p:cNvPr>
          <p:cNvSpPr>
            <a:spLocks noGrp="1"/>
          </p:cNvSpPr>
          <p:nvPr>
            <p:ph type="title"/>
          </p:nvPr>
        </p:nvSpPr>
        <p:spPr/>
        <p:txBody>
          <a:bodyPr/>
          <a:lstStyle/>
          <a:p>
            <a:r>
              <a:rPr lang="zh-TW" altLang="en-US" sz="3600" dirty="0">
                <a:latin typeface="Times New Roman" panose="02020603050405020304" pitchFamily="18" charset="0"/>
                <a:ea typeface="標楷體" panose="03000509000000000000" pitchFamily="65" charset="-120"/>
                <a:cs typeface="Times New Roman" panose="02020603050405020304" pitchFamily="18" charset="0"/>
              </a:rPr>
              <a:t>實作想法</a:t>
            </a:r>
            <a:endParaRPr lang="zh-TW" altLang="en-US" dirty="0"/>
          </a:p>
        </p:txBody>
      </p:sp>
      <p:sp>
        <p:nvSpPr>
          <p:cNvPr id="3" name="文字版面配置區 2">
            <a:extLst>
              <a:ext uri="{FF2B5EF4-FFF2-40B4-BE49-F238E27FC236}">
                <a16:creationId xmlns:a16="http://schemas.microsoft.com/office/drawing/2014/main" id="{B1B296F6-75AC-40F7-A426-26E657623216}"/>
              </a:ext>
            </a:extLst>
          </p:cNvPr>
          <p:cNvSpPr>
            <a:spLocks noGrp="1"/>
          </p:cNvSpPr>
          <p:nvPr>
            <p:ph type="body" idx="1"/>
          </p:nvPr>
        </p:nvSpPr>
        <p:spPr/>
        <p:txBody>
          <a:bodyPr/>
          <a:lstStyle/>
          <a:p>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實作想法</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設編碼方式</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t>
            </a:r>
          </a:p>
          <a:p>
            <a:pPr marL="99060" indent="0">
              <a:buNone/>
            </a:pP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轉折點</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255 </a:t>
            </a:r>
            <a:r>
              <a:rPr lang="zh-TW" altLang="en-US" sz="2400" b="0" dirty="0">
                <a:latin typeface="PMingLiU" panose="02020500000000000000" pitchFamily="18" charset="-120"/>
                <a:ea typeface="PMingLiU" panose="02020500000000000000" pitchFamily="18" charset="-120"/>
                <a:cs typeface="Times New Roman" panose="02020603050405020304" pitchFamily="18" charset="0"/>
              </a:rPr>
              <a: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其餘邊</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絕對角度</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記錄每個轉折點的陣列座標</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在兩兩組成一個向量並計算夾角</a:t>
            </a:r>
            <a:r>
              <a:rPr lang="zh-TW" altLang="en-US" sz="2400" b="0" dirty="0">
                <a:latin typeface="PMingLiU" panose="02020500000000000000" pitchFamily="18" charset="-120"/>
                <a:ea typeface="PMingLiU" panose="02020500000000000000" pitchFamily="18" charset="-120"/>
                <a:cs typeface="Times New Roman" panose="02020603050405020304" pitchFamily="18" charset="0"/>
              </a:rPr>
              <a:t>。</a:t>
            </a:r>
            <a:endParaRPr lang="zh-TW" altLang="en-US" sz="2400" b="0"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55A3726D-D75F-4900-A6E7-ADC724132A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98</a:t>
            </a:fld>
            <a:endParaRPr lang="en-US"/>
          </a:p>
        </p:txBody>
      </p:sp>
      <p:pic>
        <p:nvPicPr>
          <p:cNvPr id="6" name="圖片 5">
            <a:extLst>
              <a:ext uri="{FF2B5EF4-FFF2-40B4-BE49-F238E27FC236}">
                <a16:creationId xmlns:a16="http://schemas.microsoft.com/office/drawing/2014/main" id="{5F8A4B91-6D9A-42DD-9AB3-62E711EC5186}"/>
              </a:ext>
            </a:extLst>
          </p:cNvPr>
          <p:cNvPicPr>
            <a:picLocks noChangeAspect="1"/>
          </p:cNvPicPr>
          <p:nvPr/>
        </p:nvPicPr>
        <p:blipFill>
          <a:blip r:embed="rId2"/>
          <a:stretch>
            <a:fillRect/>
          </a:stretch>
        </p:blipFill>
        <p:spPr>
          <a:xfrm>
            <a:off x="1158759" y="3914784"/>
            <a:ext cx="833325" cy="2499976"/>
          </a:xfrm>
          <a:prstGeom prst="rect">
            <a:avLst/>
          </a:prstGeom>
        </p:spPr>
      </p:pic>
      <p:sp>
        <p:nvSpPr>
          <p:cNvPr id="7" name="箭號: 向右 6">
            <a:extLst>
              <a:ext uri="{FF2B5EF4-FFF2-40B4-BE49-F238E27FC236}">
                <a16:creationId xmlns:a16="http://schemas.microsoft.com/office/drawing/2014/main" id="{3C0322AE-2F29-41F3-B6FC-4A3EFDE4F117}"/>
              </a:ext>
            </a:extLst>
          </p:cNvPr>
          <p:cNvSpPr/>
          <p:nvPr/>
        </p:nvSpPr>
        <p:spPr>
          <a:xfrm>
            <a:off x="2198914" y="5018314"/>
            <a:ext cx="620486" cy="23948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7C9FB3E3-08EF-4FA6-8DAD-6F6BDB1ACB09}"/>
              </a:ext>
            </a:extLst>
          </p:cNvPr>
          <p:cNvPicPr>
            <a:picLocks noChangeAspect="1"/>
          </p:cNvPicPr>
          <p:nvPr/>
        </p:nvPicPr>
        <p:blipFill>
          <a:blip r:embed="rId2"/>
          <a:stretch>
            <a:fillRect/>
          </a:stretch>
        </p:blipFill>
        <p:spPr>
          <a:xfrm>
            <a:off x="3234355" y="3914784"/>
            <a:ext cx="833325" cy="2499976"/>
          </a:xfrm>
          <a:prstGeom prst="rect">
            <a:avLst/>
          </a:prstGeom>
        </p:spPr>
      </p:pic>
      <p:sp>
        <p:nvSpPr>
          <p:cNvPr id="10" name="橢圓 9">
            <a:extLst>
              <a:ext uri="{FF2B5EF4-FFF2-40B4-BE49-F238E27FC236}">
                <a16:creationId xmlns:a16="http://schemas.microsoft.com/office/drawing/2014/main" id="{2B1A1AAC-6B79-427D-B87A-796526134148}"/>
              </a:ext>
            </a:extLst>
          </p:cNvPr>
          <p:cNvSpPr/>
          <p:nvPr/>
        </p:nvSpPr>
        <p:spPr>
          <a:xfrm>
            <a:off x="3089791" y="3832516"/>
            <a:ext cx="620485" cy="169817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67A956D4-D4EB-4BC4-B9DA-DAB42C5E0F3B}"/>
              </a:ext>
            </a:extLst>
          </p:cNvPr>
          <p:cNvSpPr/>
          <p:nvPr/>
        </p:nvSpPr>
        <p:spPr>
          <a:xfrm rot="19853857">
            <a:off x="3400034" y="4979606"/>
            <a:ext cx="620485" cy="1698171"/>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向右 11">
            <a:extLst>
              <a:ext uri="{FF2B5EF4-FFF2-40B4-BE49-F238E27FC236}">
                <a16:creationId xmlns:a16="http://schemas.microsoft.com/office/drawing/2014/main" id="{876FF2B2-3E48-466A-B02D-A23081E68FF0}"/>
              </a:ext>
            </a:extLst>
          </p:cNvPr>
          <p:cNvSpPr/>
          <p:nvPr/>
        </p:nvSpPr>
        <p:spPr>
          <a:xfrm>
            <a:off x="4611314" y="5133730"/>
            <a:ext cx="620486" cy="23948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D5994155-4B9E-4BCB-A42E-9AEA658CC104}"/>
              </a:ext>
            </a:extLst>
          </p:cNvPr>
          <p:cNvCxnSpPr/>
          <p:nvPr/>
        </p:nvCxnSpPr>
        <p:spPr>
          <a:xfrm>
            <a:off x="6169835" y="4056044"/>
            <a:ext cx="0" cy="119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3907AEFD-C365-4E68-8D8B-FD213B4BF336}"/>
              </a:ext>
            </a:extLst>
          </p:cNvPr>
          <p:cNvCxnSpPr>
            <a:cxnSpLocks/>
          </p:cNvCxnSpPr>
          <p:nvPr/>
        </p:nvCxnSpPr>
        <p:spPr>
          <a:xfrm>
            <a:off x="6169837" y="5253473"/>
            <a:ext cx="775249" cy="962270"/>
          </a:xfrm>
          <a:prstGeom prst="line">
            <a:avLst/>
          </a:prstGeom>
        </p:spPr>
        <p:style>
          <a:lnRef idx="1">
            <a:schemeClr val="accent1"/>
          </a:lnRef>
          <a:fillRef idx="0">
            <a:schemeClr val="accent1"/>
          </a:fillRef>
          <a:effectRef idx="0">
            <a:schemeClr val="accent1"/>
          </a:effectRef>
          <a:fontRef idx="minor">
            <a:schemeClr val="tx1"/>
          </a:fontRef>
        </p:style>
      </p:cxnSp>
      <p:sp>
        <p:nvSpPr>
          <p:cNvPr id="19" name="弧形 18">
            <a:extLst>
              <a:ext uri="{FF2B5EF4-FFF2-40B4-BE49-F238E27FC236}">
                <a16:creationId xmlns:a16="http://schemas.microsoft.com/office/drawing/2014/main" id="{61994963-3274-4CAC-AE0E-41B6C357D2D0}"/>
              </a:ext>
            </a:extLst>
          </p:cNvPr>
          <p:cNvSpPr/>
          <p:nvPr/>
        </p:nvSpPr>
        <p:spPr>
          <a:xfrm rot="1584503">
            <a:off x="5746552" y="4961510"/>
            <a:ext cx="620485" cy="65390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6DB7342E-DDCB-465D-ACE9-2E54217192D4}"/>
                  </a:ext>
                </a:extLst>
              </p:cNvPr>
              <p:cNvSpPr txBox="1"/>
              <p:nvPr/>
            </p:nvSpPr>
            <p:spPr>
              <a:xfrm>
                <a:off x="6267500" y="4924377"/>
                <a:ext cx="40697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sz="2000" b="0" i="1" smtClean="0">
                          <a:latin typeface="Cambria Math" panose="02040503050406030204" pitchFamily="18" charset="0"/>
                        </a:rPr>
                        <m:t>𝜃</m:t>
                      </m:r>
                    </m:oMath>
                  </m:oMathPara>
                </a14:m>
                <a:endParaRPr lang="zh-TW" altLang="en-US" sz="2000" dirty="0"/>
              </a:p>
            </p:txBody>
          </p:sp>
        </mc:Choice>
        <mc:Fallback xmlns="">
          <p:sp>
            <p:nvSpPr>
              <p:cNvPr id="21" name="文字方塊 20">
                <a:extLst>
                  <a:ext uri="{FF2B5EF4-FFF2-40B4-BE49-F238E27FC236}">
                    <a16:creationId xmlns:a16="http://schemas.microsoft.com/office/drawing/2014/main" id="{6DB7342E-DDCB-465D-ACE9-2E54217192D4}"/>
                  </a:ext>
                </a:extLst>
              </p:cNvPr>
              <p:cNvSpPr txBox="1">
                <a:spLocks noRot="1" noChangeAspect="1" noMove="1" noResize="1" noEditPoints="1" noAdjustHandles="1" noChangeArrowheads="1" noChangeShapeType="1" noTextEdit="1"/>
              </p:cNvSpPr>
              <p:nvPr/>
            </p:nvSpPr>
            <p:spPr>
              <a:xfrm>
                <a:off x="6267500" y="4924377"/>
                <a:ext cx="406971" cy="400110"/>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00840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E327D-16D3-4819-8FB1-54D98D3EB773}"/>
              </a:ext>
            </a:extLst>
          </p:cNvPr>
          <p:cNvSpPr>
            <a:spLocks noGrp="1"/>
          </p:cNvSpPr>
          <p:nvPr>
            <p:ph type="title"/>
          </p:nvPr>
        </p:nvSpPr>
        <p:spPr/>
        <p:txBody>
          <a:bodyPr>
            <a:normAutofit fontScale="90000"/>
          </a:bodyPr>
          <a:lstStyle/>
          <a:p>
            <a:br>
              <a:rPr lang="en-US" altLang="zh-TW" dirty="0">
                <a:solidFill>
                  <a:srgbClr val="222222"/>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實作</a:t>
            </a:r>
            <a:br>
              <a:rPr lang="zh-TW" altLang="en-US" i="0" dirty="0">
                <a:solidFill>
                  <a:srgbClr val="222222"/>
                </a:solidFill>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p>
        </p:txBody>
      </p:sp>
      <p:sp>
        <p:nvSpPr>
          <p:cNvPr id="3" name="文字版面配置區 2">
            <a:extLst>
              <a:ext uri="{FF2B5EF4-FFF2-40B4-BE49-F238E27FC236}">
                <a16:creationId xmlns:a16="http://schemas.microsoft.com/office/drawing/2014/main" id="{BF35916C-3353-4E32-A5C8-DA7D55950F35}"/>
              </a:ext>
            </a:extLst>
          </p:cNvPr>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讀取資料存到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array</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D69ECD3-EC4B-44CD-9636-4BA08C0AD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99</a:t>
            </a:fld>
            <a:endParaRPr lang="en-US"/>
          </a:p>
        </p:txBody>
      </p:sp>
      <p:pic>
        <p:nvPicPr>
          <p:cNvPr id="7" name="圖片 6" descr="一張含有 文字 的圖片&#10;&#10;自動產生的描述">
            <a:extLst>
              <a:ext uri="{FF2B5EF4-FFF2-40B4-BE49-F238E27FC236}">
                <a16:creationId xmlns:a16="http://schemas.microsoft.com/office/drawing/2014/main" id="{CA9F72FB-6C0C-4E86-8798-38C964DFB6CA}"/>
              </a:ext>
            </a:extLst>
          </p:cNvPr>
          <p:cNvPicPr>
            <a:picLocks noChangeAspect="1"/>
          </p:cNvPicPr>
          <p:nvPr/>
        </p:nvPicPr>
        <p:blipFill>
          <a:blip r:embed="rId2"/>
          <a:stretch>
            <a:fillRect/>
          </a:stretch>
        </p:blipFill>
        <p:spPr>
          <a:xfrm>
            <a:off x="827583" y="2287543"/>
            <a:ext cx="4882903" cy="2839628"/>
          </a:xfrm>
          <a:prstGeom prst="rect">
            <a:avLst/>
          </a:prstGeom>
        </p:spPr>
      </p:pic>
    </p:spTree>
    <p:extLst>
      <p:ext uri="{BB962C8B-B14F-4D97-AF65-F5344CB8AC3E}">
        <p14:creationId xmlns:p14="http://schemas.microsoft.com/office/powerpoint/2010/main" val="1189274456"/>
      </p:ext>
    </p:extLst>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9362</TotalTime>
  <Words>5227</Words>
  <Application>Microsoft Office PowerPoint</Application>
  <PresentationFormat>如螢幕大小 (4:3)</PresentationFormat>
  <Paragraphs>1088</Paragraphs>
  <Slides>180</Slides>
  <Notes>16</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180</vt:i4>
      </vt:variant>
    </vt:vector>
  </HeadingPairs>
  <TitlesOfParts>
    <vt:vector size="193" baseType="lpstr">
      <vt:lpstr>Noto Sans Symbols</vt:lpstr>
      <vt:lpstr>游ゴシック体</vt:lpstr>
      <vt:lpstr>PMingLiU</vt:lpstr>
      <vt:lpstr>標楷體</vt:lpstr>
      <vt:lpstr>Arial</vt:lpstr>
      <vt:lpstr>Arial</vt:lpstr>
      <vt:lpstr>Calibri</vt:lpstr>
      <vt:lpstr>Cambria Math</vt:lpstr>
      <vt:lpstr>Consolas</vt:lpstr>
      <vt:lpstr>Open Sans</vt:lpstr>
      <vt:lpstr>Times New Roman</vt:lpstr>
      <vt:lpstr>Wingdings</vt:lpstr>
      <vt:lpstr>Office 佈景主題</vt:lpstr>
      <vt:lpstr>日月光整理報告</vt:lpstr>
      <vt:lpstr>方法</vt:lpstr>
      <vt:lpstr>把圖片當成input進去DCGAN做訓練</vt:lpstr>
      <vt:lpstr>把圖片當成input進去GAN做訓練</vt:lpstr>
      <vt:lpstr>把圖片當成input進去GAN做訓練</vt:lpstr>
      <vt:lpstr>Output結果</vt:lpstr>
      <vt:lpstr>把轉折點座標當成input進去DCGAN做訓練</vt:lpstr>
      <vt:lpstr> 把轉折點座標當成input進去DCGAN做訓練 </vt:lpstr>
      <vt:lpstr>input資料處理</vt:lpstr>
      <vt:lpstr>input資料處理</vt:lpstr>
      <vt:lpstr>input資料處理</vt:lpstr>
      <vt:lpstr>input資料處理</vt:lpstr>
      <vt:lpstr>input資料處理</vt:lpstr>
      <vt:lpstr>Loss function</vt:lpstr>
      <vt:lpstr>產生的線段矩陣起點、終點是否符合要求</vt:lpstr>
      <vt:lpstr>產生的線段矩陣起點、終點是否符合要求</vt:lpstr>
      <vt:lpstr>產生的線段矩陣起點、終點是否符合要求</vt:lpstr>
      <vt:lpstr>PowerPoint 簡報</vt:lpstr>
      <vt:lpstr>加入loss functio前(訓練200次)</vt:lpstr>
      <vt:lpstr>加入loss functio後(訓練200次)</vt:lpstr>
      <vt:lpstr>比較表</vt:lpstr>
      <vt:lpstr>所有線段的轉角是否轉45度</vt:lpstr>
      <vt:lpstr>所有線段的轉角是否轉45度</vt:lpstr>
      <vt:lpstr>所有線段的轉角是否轉45度</vt:lpstr>
      <vt:lpstr> Differential pair間的距離 </vt:lpstr>
      <vt:lpstr>Differential pair間的距離</vt:lpstr>
      <vt:lpstr>PowerPoint 簡報</vt:lpstr>
      <vt:lpstr>兩線斷是否有交叉</vt:lpstr>
      <vt:lpstr> 一段線跨越另一段線 </vt:lpstr>
      <vt:lpstr> 一段線跨越另一段線 </vt:lpstr>
      <vt:lpstr>邊界情況</vt:lpstr>
      <vt:lpstr>邊界情況</vt:lpstr>
      <vt:lpstr>把轉折點座標當成input進去DCGAN做訓練</vt:lpstr>
      <vt:lpstr> 結果 </vt:lpstr>
      <vt:lpstr>結果</vt:lpstr>
      <vt:lpstr>結果</vt:lpstr>
      <vt:lpstr>把矩陣當成input進去我們建立的模型做訓練</vt:lpstr>
      <vt:lpstr>把矩陣當成input進去我們建立的模型做訓練</vt:lpstr>
      <vt:lpstr> 想法 </vt:lpstr>
      <vt:lpstr> 想法 </vt:lpstr>
      <vt:lpstr>想法</vt:lpstr>
      <vt:lpstr> 想法 </vt:lpstr>
      <vt:lpstr>想法</vt:lpstr>
      <vt:lpstr>編碼方式</vt:lpstr>
      <vt:lpstr>把矩陣當成input進去我們建立的模型做訓練</vt:lpstr>
      <vt:lpstr>把矩陣當成input進去我們建立的模型做訓練</vt:lpstr>
      <vt:lpstr>把矩陣當成input進去我們建立的模型做訓練</vt:lpstr>
      <vt:lpstr>座標縮小想法</vt:lpstr>
      <vt:lpstr>座標縮小想法</vt:lpstr>
      <vt:lpstr>座標縮小想法</vt:lpstr>
      <vt:lpstr>資料處理_Ball/Bump</vt:lpstr>
      <vt:lpstr>資料處理_Die</vt:lpstr>
      <vt:lpstr>套用loss function看結果</vt:lpstr>
      <vt:lpstr> 產生的線段矩陣起點、終點是否符合要求 </vt:lpstr>
      <vt:lpstr>產生的線段矩陣起點、終點是否符合要求</vt:lpstr>
      <vt:lpstr>實作一</vt:lpstr>
      <vt:lpstr>實作一</vt:lpstr>
      <vt:lpstr>實作一</vt:lpstr>
      <vt:lpstr>實作一</vt:lpstr>
      <vt:lpstr> 實作二 </vt:lpstr>
      <vt:lpstr>實作二</vt:lpstr>
      <vt:lpstr>實作二</vt:lpstr>
      <vt:lpstr>實作二</vt:lpstr>
      <vt:lpstr>線段是否走超過邊界(die框)</vt:lpstr>
      <vt:lpstr>方法一.</vt:lpstr>
      <vt:lpstr>方法一.實作想法</vt:lpstr>
      <vt:lpstr> 方法一.實作 </vt:lpstr>
      <vt:lpstr>方法一.實作</vt:lpstr>
      <vt:lpstr>方法一.實作</vt:lpstr>
      <vt:lpstr>方法一.結果一</vt:lpstr>
      <vt:lpstr>方法一.結果一</vt:lpstr>
      <vt:lpstr>方法一.結果二</vt:lpstr>
      <vt:lpstr>方法一.結果二</vt:lpstr>
      <vt:lpstr> 方法二. </vt:lpstr>
      <vt:lpstr>方法二.</vt:lpstr>
      <vt:lpstr>方法二.</vt:lpstr>
      <vt:lpstr>方法二.數學公式</vt:lpstr>
      <vt:lpstr>方法二.實作一</vt:lpstr>
      <vt:lpstr>方法二.實作一</vt:lpstr>
      <vt:lpstr>方法二.實作一</vt:lpstr>
      <vt:lpstr>方法二.實作二</vt:lpstr>
      <vt:lpstr>方法二.實作二</vt:lpstr>
      <vt:lpstr>方法二.結果一</vt:lpstr>
      <vt:lpstr>方法二.結果一</vt:lpstr>
      <vt:lpstr>方法二.結果二</vt:lpstr>
      <vt:lpstr>方法二.結果二</vt:lpstr>
      <vt:lpstr>方法三.</vt:lpstr>
      <vt:lpstr>方法三.</vt:lpstr>
      <vt:lpstr>方法三.</vt:lpstr>
      <vt:lpstr>方法三.實作</vt:lpstr>
      <vt:lpstr>方法三.實作</vt:lpstr>
      <vt:lpstr>方法三.實作</vt:lpstr>
      <vt:lpstr>方法三.結果一</vt:lpstr>
      <vt:lpstr>方法三.結果一</vt:lpstr>
      <vt:lpstr>方法三.結果二</vt:lpstr>
      <vt:lpstr>方法三.結果二</vt:lpstr>
      <vt:lpstr>線的轉角是否符合規定</vt:lpstr>
      <vt:lpstr>實作想法</vt:lpstr>
      <vt:lpstr> 實作 </vt:lpstr>
      <vt:lpstr>實作</vt:lpstr>
      <vt:lpstr> 照線走的順序記錄下轉折點的陣列位置(row,col) </vt:lpstr>
      <vt:lpstr>PowerPoint 簡報</vt:lpstr>
      <vt:lpstr>舉例:</vt:lpstr>
      <vt:lpstr>實作</vt:lpstr>
      <vt:lpstr>結果一</vt:lpstr>
      <vt:lpstr>結果一</vt:lpstr>
      <vt:lpstr>結果二</vt:lpstr>
      <vt:lpstr>結果二</vt:lpstr>
      <vt:lpstr>最短路徑</vt:lpstr>
      <vt:lpstr>線的轉角是否符合規定</vt:lpstr>
      <vt:lpstr> 實作 </vt:lpstr>
      <vt:lpstr> 實作 </vt:lpstr>
      <vt:lpstr> 實作 </vt:lpstr>
      <vt:lpstr>舉例</vt:lpstr>
      <vt:lpstr>結果</vt:lpstr>
      <vt:lpstr>結果</vt:lpstr>
      <vt:lpstr>調整loss function參數</vt:lpstr>
      <vt:lpstr>調整loss function參數</vt:lpstr>
      <vt:lpstr>參數1. loss function</vt:lpstr>
      <vt:lpstr>參數1. epoch500</vt:lpstr>
      <vt:lpstr>參數1. epoch500</vt:lpstr>
      <vt:lpstr>參數1. epoch500 result</vt:lpstr>
      <vt:lpstr>參數1. epoch500 result_加入bump</vt:lpstr>
      <vt:lpstr>參數2. loss function</vt:lpstr>
      <vt:lpstr>參數2. loss function</vt:lpstr>
      <vt:lpstr>參數2. epoch500</vt:lpstr>
      <vt:lpstr>參數2. epoch500 result</vt:lpstr>
      <vt:lpstr>參數2. epoch500 result</vt:lpstr>
      <vt:lpstr>參數2. epoch500 result_加入bump</vt:lpstr>
      <vt:lpstr>參數3. loss function</vt:lpstr>
      <vt:lpstr>參數3. loss function</vt:lpstr>
      <vt:lpstr>參數3. epoch500</vt:lpstr>
      <vt:lpstr>參數3. epoch500</vt:lpstr>
      <vt:lpstr>參數3. epoch500 result</vt:lpstr>
      <vt:lpstr>參數3. epoch500 result_加入bump</vt:lpstr>
      <vt:lpstr>參數4. loss function</vt:lpstr>
      <vt:lpstr>參數4. loss function</vt:lpstr>
      <vt:lpstr>參數4. epoch500</vt:lpstr>
      <vt:lpstr>參數4. epoch500</vt:lpstr>
      <vt:lpstr>參數4. epoch500 result</vt:lpstr>
      <vt:lpstr>參數4. epoch500 result_加入bump</vt:lpstr>
      <vt:lpstr>比較結果</vt:lpstr>
      <vt:lpstr>比較結果</vt:lpstr>
      <vt:lpstr>執行結果</vt:lpstr>
      <vt:lpstr>Case1_執行結果1</vt:lpstr>
      <vt:lpstr>Case1_執行結果1+排版修正</vt:lpstr>
      <vt:lpstr>Case1_執行結果2</vt:lpstr>
      <vt:lpstr>Case1_執行結果2+排版修正</vt:lpstr>
      <vt:lpstr>Case1_執行結果3</vt:lpstr>
      <vt:lpstr>Case1_執行結果3+排版修正</vt:lpstr>
      <vt:lpstr>Case1_執行結果4</vt:lpstr>
      <vt:lpstr>Case1_執行結果4+排版修正</vt:lpstr>
      <vt:lpstr>Case1_執行結果5</vt:lpstr>
      <vt:lpstr>Case1_執行結果5+排版修正</vt:lpstr>
      <vt:lpstr>Case1_執行結果6</vt:lpstr>
      <vt:lpstr>Case1_執行結果6+排版修正</vt:lpstr>
      <vt:lpstr>Case1_執行結果7</vt:lpstr>
      <vt:lpstr>Case1_執行結果7+排版修正</vt:lpstr>
      <vt:lpstr>Case1_執行結果8</vt:lpstr>
      <vt:lpstr>Case1_執行結果8+排版修正</vt:lpstr>
      <vt:lpstr>Case1_執行結果9</vt:lpstr>
      <vt:lpstr>Case1_執行結果9+排版修正</vt:lpstr>
      <vt:lpstr>Case2_執行結果1</vt:lpstr>
      <vt:lpstr>Case2_執行結果1_排版修正</vt:lpstr>
      <vt:lpstr>Case2_執行結果2</vt:lpstr>
      <vt:lpstr>Case2_執行結果2_排版修正</vt:lpstr>
      <vt:lpstr>Case2_執行結果3</vt:lpstr>
      <vt:lpstr>Case2_執行結果3_排版修正</vt:lpstr>
      <vt:lpstr>Case2_執行結果4</vt:lpstr>
      <vt:lpstr>Case2_執行結果4_排版修正</vt:lpstr>
      <vt:lpstr>Case2_執行結果5</vt:lpstr>
      <vt:lpstr>Case2_執行結果5_排版修正</vt:lpstr>
      <vt:lpstr>Case2_執行結果6</vt:lpstr>
      <vt:lpstr>Case2_執行結果6_排版修正</vt:lpstr>
      <vt:lpstr>Case2_執行結果7</vt:lpstr>
      <vt:lpstr>Case2_執行結果7_排版修正</vt:lpstr>
      <vt:lpstr>Case2_執行結果8</vt:lpstr>
      <vt:lpstr>Case2_執行結果8_排版修正</vt:lpstr>
      <vt:lpstr>Case2_執行結果9</vt:lpstr>
      <vt:lpstr>Case2_執行結果9_排版修正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Analog Design</dc:title>
  <dc:creator>dunwei</dc:creator>
  <cp:lastModifiedBy>簡海山</cp:lastModifiedBy>
  <cp:revision>1483</cp:revision>
  <dcterms:created xsi:type="dcterms:W3CDTF">2012-12-10T13:50:39Z</dcterms:created>
  <dcterms:modified xsi:type="dcterms:W3CDTF">2022-11-10T07:00:31Z</dcterms:modified>
</cp:coreProperties>
</file>